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35" r:id="rId4"/>
    <p:sldMasterId id="2147483740" r:id="rId5"/>
    <p:sldMasterId id="2147483753" r:id="rId6"/>
  </p:sldMasterIdLst>
  <p:notesMasterIdLst>
    <p:notesMasterId r:id="rId12"/>
  </p:notesMasterIdLst>
  <p:sldIdLst>
    <p:sldId id="256" r:id="rId7"/>
    <p:sldId id="267" r:id="rId8"/>
    <p:sldId id="273" r:id="rId9"/>
    <p:sldId id="265" r:id="rId10"/>
    <p:sldId id="260" r:id="rId11"/>
  </p:sldIdLst>
  <p:sldSz cx="24384000" cy="15748000"/>
  <p:notesSz cx="6858000" cy="9144000"/>
  <p:defaultTextStyle>
    <a:defPPr>
      <a:defRPr lang="en-US"/>
    </a:defPPr>
    <a:lvl1pPr marL="0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1pPr>
    <a:lvl2pPr marL="963412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2pPr>
    <a:lvl3pPr marL="1926824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3pPr>
    <a:lvl4pPr marL="2890236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4pPr>
    <a:lvl5pPr marL="3853647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5pPr>
    <a:lvl6pPr marL="4817059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6pPr>
    <a:lvl7pPr marL="5780471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7pPr>
    <a:lvl8pPr marL="6743883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8pPr>
    <a:lvl9pPr marL="7707295" algn="l" defTabSz="1926824" rtl="0" eaLnBrk="1" latinLnBrk="0" hangingPunct="1">
      <a:defRPr sz="37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E00"/>
    <a:srgbClr val="0A3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07DC4-FBD3-4798-9051-42C28776A75F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23756DE-94D7-4355-8766-B7C0C8C4DD47}">
      <dgm:prSet phldrT="[Texto]"/>
      <dgm:spPr/>
      <dgm:t>
        <a:bodyPr/>
        <a:lstStyle/>
        <a:p>
          <a:r>
            <a:rPr lang="es-ES" dirty="0" smtClean="0"/>
            <a:t>Audiencia pública de socialización del proyecto de Plan de Acción </a:t>
          </a:r>
          <a:endParaRPr lang="es-ES" dirty="0"/>
        </a:p>
      </dgm:t>
    </dgm:pt>
    <dgm:pt modelId="{97FCDBF4-509E-4B03-BD86-EE595268BF63}" type="parTrans" cxnId="{0A9B7A88-7BFD-4746-B68E-49765938DE88}">
      <dgm:prSet/>
      <dgm:spPr/>
      <dgm:t>
        <a:bodyPr/>
        <a:lstStyle/>
        <a:p>
          <a:endParaRPr lang="es-ES"/>
        </a:p>
      </dgm:t>
    </dgm:pt>
    <dgm:pt modelId="{4F2FD383-42A6-4C1A-A934-ABA1EF4747FA}" type="sibTrans" cxnId="{0A9B7A88-7BFD-4746-B68E-49765938DE88}">
      <dgm:prSet/>
      <dgm:spPr/>
      <dgm:t>
        <a:bodyPr/>
        <a:lstStyle/>
        <a:p>
          <a:endParaRPr lang="es-ES"/>
        </a:p>
      </dgm:t>
    </dgm:pt>
    <dgm:pt modelId="{77D291F9-1647-4B67-AB52-3D77562AF740}">
      <dgm:prSet phldrT="[Texto]"/>
      <dgm:spPr/>
      <dgm:t>
        <a:bodyPr/>
        <a:lstStyle/>
        <a:p>
          <a:r>
            <a:rPr lang="es-ES" dirty="0" smtClean="0"/>
            <a:t>Sesión de Consejo Directivo para aprobación del Plan de Acción</a:t>
          </a:r>
          <a:endParaRPr lang="es-ES" dirty="0"/>
        </a:p>
      </dgm:t>
    </dgm:pt>
    <dgm:pt modelId="{834D438A-A630-46BC-9918-E794F735423C}" type="parTrans" cxnId="{69C03C7B-2EF0-44F1-BF4F-353B39BAC6D2}">
      <dgm:prSet/>
      <dgm:spPr/>
      <dgm:t>
        <a:bodyPr/>
        <a:lstStyle/>
        <a:p>
          <a:endParaRPr lang="es-ES"/>
        </a:p>
      </dgm:t>
    </dgm:pt>
    <dgm:pt modelId="{0E4F30FB-EC05-4576-A597-9D85470F018E}" type="sibTrans" cxnId="{69C03C7B-2EF0-44F1-BF4F-353B39BAC6D2}">
      <dgm:prSet/>
      <dgm:spPr/>
      <dgm:t>
        <a:bodyPr/>
        <a:lstStyle/>
        <a:p>
          <a:endParaRPr lang="es-ES"/>
        </a:p>
      </dgm:t>
    </dgm:pt>
    <dgm:pt modelId="{A50757C8-447C-4741-B848-8548B4176BD6}">
      <dgm:prSet phldrT="[Texto]"/>
      <dgm:spPr/>
      <dgm:t>
        <a:bodyPr/>
        <a:lstStyle/>
        <a:p>
          <a:r>
            <a:rPr lang="es-ES" dirty="0" smtClean="0"/>
            <a:t>Publicación del Plan de Acción aprobado </a:t>
          </a:r>
          <a:endParaRPr lang="es-ES" dirty="0"/>
        </a:p>
      </dgm:t>
    </dgm:pt>
    <dgm:pt modelId="{B7C8FBA2-5433-4057-B988-EFFE444DBF73}" type="parTrans" cxnId="{A5DD1B6F-AEEF-4177-8665-7B0047EA34C7}">
      <dgm:prSet/>
      <dgm:spPr/>
      <dgm:t>
        <a:bodyPr/>
        <a:lstStyle/>
        <a:p>
          <a:endParaRPr lang="es-ES"/>
        </a:p>
      </dgm:t>
    </dgm:pt>
    <dgm:pt modelId="{2EF2D5D4-2A11-43D8-BF85-FF8DA4961C2C}" type="sibTrans" cxnId="{A5DD1B6F-AEEF-4177-8665-7B0047EA34C7}">
      <dgm:prSet/>
      <dgm:spPr/>
      <dgm:t>
        <a:bodyPr/>
        <a:lstStyle/>
        <a:p>
          <a:endParaRPr lang="es-ES"/>
        </a:p>
      </dgm:t>
    </dgm:pt>
    <dgm:pt modelId="{6DA6485F-996B-4B97-9939-81E7A5620EB8}">
      <dgm:prSet/>
      <dgm:spPr/>
      <dgm:t>
        <a:bodyPr/>
        <a:lstStyle/>
        <a:p>
          <a:endParaRPr lang="es-ES"/>
        </a:p>
      </dgm:t>
    </dgm:pt>
    <dgm:pt modelId="{EBE06669-4FBD-418E-898F-5ACE573BE37E}" type="parTrans" cxnId="{5A8AF292-3F18-4A84-9EE3-3C4B0D1EAF11}">
      <dgm:prSet/>
      <dgm:spPr/>
      <dgm:t>
        <a:bodyPr/>
        <a:lstStyle/>
        <a:p>
          <a:endParaRPr lang="es-ES"/>
        </a:p>
      </dgm:t>
    </dgm:pt>
    <dgm:pt modelId="{3D05C024-5D11-40AC-9785-36DE9B628925}" type="sibTrans" cxnId="{5A8AF292-3F18-4A84-9EE3-3C4B0D1EAF11}">
      <dgm:prSet/>
      <dgm:spPr/>
      <dgm:t>
        <a:bodyPr/>
        <a:lstStyle/>
        <a:p>
          <a:endParaRPr lang="es-ES"/>
        </a:p>
      </dgm:t>
    </dgm:pt>
    <dgm:pt modelId="{DC33BE91-E9B9-487A-AF89-63B7FDA3B039}">
      <dgm:prSet phldrT="[Texto]"/>
      <dgm:spPr/>
      <dgm:t>
        <a:bodyPr/>
        <a:lstStyle/>
        <a:p>
          <a:r>
            <a:rPr lang="es-ES" dirty="0" smtClean="0"/>
            <a:t>Sesión de Consejo Directivo para presentar proyecto de Plan de Acción</a:t>
          </a:r>
          <a:endParaRPr lang="es-ES" dirty="0"/>
        </a:p>
      </dgm:t>
    </dgm:pt>
    <dgm:pt modelId="{49CF15E0-3DCF-4A5B-AF78-DE7C7C1790CA}" type="parTrans" cxnId="{AA2A905B-13F4-46DB-B43A-A734AFDE52BE}">
      <dgm:prSet/>
      <dgm:spPr/>
      <dgm:t>
        <a:bodyPr/>
        <a:lstStyle/>
        <a:p>
          <a:endParaRPr lang="es-ES"/>
        </a:p>
      </dgm:t>
    </dgm:pt>
    <dgm:pt modelId="{9EE16378-AA51-44ED-824D-09ADFF1C4FE4}" type="sibTrans" cxnId="{AA2A905B-13F4-46DB-B43A-A734AFDE52BE}">
      <dgm:prSet/>
      <dgm:spPr/>
      <dgm:t>
        <a:bodyPr/>
        <a:lstStyle/>
        <a:p>
          <a:endParaRPr lang="es-ES"/>
        </a:p>
      </dgm:t>
    </dgm:pt>
    <dgm:pt modelId="{CAC92ED5-9C2D-47BD-A6A7-4B568C726ED0}" type="pres">
      <dgm:prSet presAssocID="{92107DC4-FBD3-4798-9051-42C28776A75F}" presName="arrowDiagram" presStyleCnt="0">
        <dgm:presLayoutVars>
          <dgm:chMax val="5"/>
          <dgm:dir/>
          <dgm:resizeHandles val="exact"/>
        </dgm:presLayoutVars>
      </dgm:prSet>
      <dgm:spPr/>
    </dgm:pt>
    <dgm:pt modelId="{CE04D682-A4A8-4FD7-BFBB-DC94DFE6142C}" type="pres">
      <dgm:prSet presAssocID="{92107DC4-FBD3-4798-9051-42C28776A75F}" presName="arrow" presStyleLbl="bgShp" presStyleIdx="0" presStyleCnt="1"/>
      <dgm:spPr/>
    </dgm:pt>
    <dgm:pt modelId="{F7AD8B11-D90E-4DAC-A700-E4F8A99FA00B}" type="pres">
      <dgm:prSet presAssocID="{92107DC4-FBD3-4798-9051-42C28776A75F}" presName="arrowDiagram5" presStyleCnt="0"/>
      <dgm:spPr/>
    </dgm:pt>
    <dgm:pt modelId="{2FDE3ECA-29C5-47B6-905E-9E9BCDC1AC11}" type="pres">
      <dgm:prSet presAssocID="{E23756DE-94D7-4355-8766-B7C0C8C4DD47}" presName="bullet5a" presStyleLbl="node1" presStyleIdx="0" presStyleCnt="5" custLinFactNeighborX="20167" custLinFactNeighborY="-41727"/>
      <dgm:spPr/>
    </dgm:pt>
    <dgm:pt modelId="{C3E316BF-A5DE-4675-AB4F-016606E44BC0}" type="pres">
      <dgm:prSet presAssocID="{E23756DE-94D7-4355-8766-B7C0C8C4DD47}" presName="textBox5a" presStyleLbl="revTx" presStyleIdx="0" presStyleCnt="5">
        <dgm:presLayoutVars>
          <dgm:bulletEnabled val="1"/>
        </dgm:presLayoutVars>
      </dgm:prSet>
      <dgm:spPr/>
    </dgm:pt>
    <dgm:pt modelId="{98E9F4FC-168E-414B-A263-251E47FA4BCC}" type="pres">
      <dgm:prSet presAssocID="{6DA6485F-996B-4B97-9939-81E7A5620EB8}" presName="bullet5b" presStyleLbl="node1" presStyleIdx="1" presStyleCnt="5" custLinFactNeighborX="75951" custLinFactNeighborY="-56430"/>
      <dgm:spPr/>
    </dgm:pt>
    <dgm:pt modelId="{D046239C-E064-4612-A6E9-609BBCCC5BFC}" type="pres">
      <dgm:prSet presAssocID="{6DA6485F-996B-4B97-9939-81E7A5620EB8}" presName="textBox5b" presStyleLbl="revTx" presStyleIdx="1" presStyleCnt="5">
        <dgm:presLayoutVars>
          <dgm:bulletEnabled val="1"/>
        </dgm:presLayoutVars>
      </dgm:prSet>
      <dgm:spPr/>
    </dgm:pt>
    <dgm:pt modelId="{80929ADD-0259-4524-95FA-28BADF1FA46F}" type="pres">
      <dgm:prSet presAssocID="{77D291F9-1647-4B67-AB52-3D77562AF740}" presName="bullet5c" presStyleLbl="node1" presStyleIdx="2" presStyleCnt="5" custLinFactX="45397" custLinFactNeighborX="100000" custLinFactNeighborY="-63726"/>
      <dgm:spPr/>
    </dgm:pt>
    <dgm:pt modelId="{87ED5FCC-305B-4A8C-AA90-D83F72959F93}" type="pres">
      <dgm:prSet presAssocID="{77D291F9-1647-4B67-AB52-3D77562AF740}" presName="textBox5c" presStyleLbl="revTx" presStyleIdx="2" presStyleCnt="5" custLinFactNeighborX="37185" custLinFactNeighborY="1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74376-DD56-4431-9C3C-088316380623}" type="pres">
      <dgm:prSet presAssocID="{A50757C8-447C-4741-B848-8548B4176BD6}" presName="bullet5d" presStyleLbl="node1" presStyleIdx="3" presStyleCnt="5" custLinFactX="78323" custLinFactNeighborX="100000" custLinFactNeighborY="-44806"/>
      <dgm:spPr/>
    </dgm:pt>
    <dgm:pt modelId="{F6447FB7-77C9-4869-BF9B-E6F08ABC505C}" type="pres">
      <dgm:prSet presAssocID="{A50757C8-447C-4741-B848-8548B4176BD6}" presName="textBox5d" presStyleLbl="revTx" presStyleIdx="3" presStyleCnt="5" custLinFactNeighborX="35884" custLinFactNeighborY="8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4E038-E39F-44D6-AA2F-E6CE359D95FB}" type="pres">
      <dgm:prSet presAssocID="{DC33BE91-E9B9-487A-AF89-63B7FDA3B039}" presName="bullet5e" presStyleLbl="node1" presStyleIdx="4" presStyleCnt="5" custFlipVert="1" custFlipHor="1" custScaleX="39246" custScaleY="67014" custLinFactX="-100000" custLinFactNeighborX="-141695" custLinFactNeighborY="-80576"/>
      <dgm:spPr>
        <a:prstGeom prst="flowChartConnector">
          <a:avLst/>
        </a:prstGeom>
      </dgm:spPr>
    </dgm:pt>
    <dgm:pt modelId="{C8A11AD5-EF91-413B-BF85-BF24439382B2}" type="pres">
      <dgm:prSet presAssocID="{DC33BE91-E9B9-487A-AF89-63B7FDA3B039}" presName="textBox5e" presStyleLbl="revTx" presStyleIdx="4" presStyleCnt="5" custScaleY="48567" custLinFactX="-100000" custLinFactNeighborX="-162465" custLinFactNeighborY="181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9B7A88-7BFD-4746-B68E-49765938DE88}" srcId="{92107DC4-FBD3-4798-9051-42C28776A75F}" destId="{E23756DE-94D7-4355-8766-B7C0C8C4DD47}" srcOrd="0" destOrd="0" parTransId="{97FCDBF4-509E-4B03-BD86-EE595268BF63}" sibTransId="{4F2FD383-42A6-4C1A-A934-ABA1EF4747FA}"/>
    <dgm:cxn modelId="{1F47F648-D7DA-4A66-AF4E-88B7A1B0BC77}" type="presOf" srcId="{6DA6485F-996B-4B97-9939-81E7A5620EB8}" destId="{D046239C-E064-4612-A6E9-609BBCCC5BFC}" srcOrd="0" destOrd="0" presId="urn:microsoft.com/office/officeart/2005/8/layout/arrow2"/>
    <dgm:cxn modelId="{A5DD1B6F-AEEF-4177-8665-7B0047EA34C7}" srcId="{92107DC4-FBD3-4798-9051-42C28776A75F}" destId="{A50757C8-447C-4741-B848-8548B4176BD6}" srcOrd="3" destOrd="0" parTransId="{B7C8FBA2-5433-4057-B988-EFFE444DBF73}" sibTransId="{2EF2D5D4-2A11-43D8-BF85-FF8DA4961C2C}"/>
    <dgm:cxn modelId="{5A8AF292-3F18-4A84-9EE3-3C4B0D1EAF11}" srcId="{92107DC4-FBD3-4798-9051-42C28776A75F}" destId="{6DA6485F-996B-4B97-9939-81E7A5620EB8}" srcOrd="1" destOrd="0" parTransId="{EBE06669-4FBD-418E-898F-5ACE573BE37E}" sibTransId="{3D05C024-5D11-40AC-9785-36DE9B628925}"/>
    <dgm:cxn modelId="{69C03C7B-2EF0-44F1-BF4F-353B39BAC6D2}" srcId="{92107DC4-FBD3-4798-9051-42C28776A75F}" destId="{77D291F9-1647-4B67-AB52-3D77562AF740}" srcOrd="2" destOrd="0" parTransId="{834D438A-A630-46BC-9918-E794F735423C}" sibTransId="{0E4F30FB-EC05-4576-A597-9D85470F018E}"/>
    <dgm:cxn modelId="{0664BAD1-A7CB-4D8A-BD31-CD806F8BCC21}" type="presOf" srcId="{DC33BE91-E9B9-487A-AF89-63B7FDA3B039}" destId="{C8A11AD5-EF91-413B-BF85-BF24439382B2}" srcOrd="0" destOrd="0" presId="urn:microsoft.com/office/officeart/2005/8/layout/arrow2"/>
    <dgm:cxn modelId="{25BEC882-5193-4216-ACBB-EA49004923D8}" type="presOf" srcId="{E23756DE-94D7-4355-8766-B7C0C8C4DD47}" destId="{C3E316BF-A5DE-4675-AB4F-016606E44BC0}" srcOrd="0" destOrd="0" presId="urn:microsoft.com/office/officeart/2005/8/layout/arrow2"/>
    <dgm:cxn modelId="{D70E7A2D-C7DA-4FB6-93F5-53779BF2418A}" type="presOf" srcId="{A50757C8-447C-4741-B848-8548B4176BD6}" destId="{F6447FB7-77C9-4869-BF9B-E6F08ABC505C}" srcOrd="0" destOrd="0" presId="urn:microsoft.com/office/officeart/2005/8/layout/arrow2"/>
    <dgm:cxn modelId="{AA2A905B-13F4-46DB-B43A-A734AFDE52BE}" srcId="{92107DC4-FBD3-4798-9051-42C28776A75F}" destId="{DC33BE91-E9B9-487A-AF89-63B7FDA3B039}" srcOrd="4" destOrd="0" parTransId="{49CF15E0-3DCF-4A5B-AF78-DE7C7C1790CA}" sibTransId="{9EE16378-AA51-44ED-824D-09ADFF1C4FE4}"/>
    <dgm:cxn modelId="{FF70778F-D3BC-4E43-8C38-FEF412746BE3}" type="presOf" srcId="{77D291F9-1647-4B67-AB52-3D77562AF740}" destId="{87ED5FCC-305B-4A8C-AA90-D83F72959F93}" srcOrd="0" destOrd="0" presId="urn:microsoft.com/office/officeart/2005/8/layout/arrow2"/>
    <dgm:cxn modelId="{393EF284-F5F3-4F7B-80AF-B55A5072367C}" type="presOf" srcId="{92107DC4-FBD3-4798-9051-42C28776A75F}" destId="{CAC92ED5-9C2D-47BD-A6A7-4B568C726ED0}" srcOrd="0" destOrd="0" presId="urn:microsoft.com/office/officeart/2005/8/layout/arrow2"/>
    <dgm:cxn modelId="{4F282409-86EB-46B1-9283-FF620EA8012D}" type="presParOf" srcId="{CAC92ED5-9C2D-47BD-A6A7-4B568C726ED0}" destId="{CE04D682-A4A8-4FD7-BFBB-DC94DFE6142C}" srcOrd="0" destOrd="0" presId="urn:microsoft.com/office/officeart/2005/8/layout/arrow2"/>
    <dgm:cxn modelId="{4A5F853F-925F-4F71-9D60-C59EAE327046}" type="presParOf" srcId="{CAC92ED5-9C2D-47BD-A6A7-4B568C726ED0}" destId="{F7AD8B11-D90E-4DAC-A700-E4F8A99FA00B}" srcOrd="1" destOrd="0" presId="urn:microsoft.com/office/officeart/2005/8/layout/arrow2"/>
    <dgm:cxn modelId="{89097768-D828-46A7-9A66-D8D3686BF42B}" type="presParOf" srcId="{F7AD8B11-D90E-4DAC-A700-E4F8A99FA00B}" destId="{2FDE3ECA-29C5-47B6-905E-9E9BCDC1AC11}" srcOrd="0" destOrd="0" presId="urn:microsoft.com/office/officeart/2005/8/layout/arrow2"/>
    <dgm:cxn modelId="{07E4B0EB-1FDF-4EF8-9230-B8DCC2830985}" type="presParOf" srcId="{F7AD8B11-D90E-4DAC-A700-E4F8A99FA00B}" destId="{C3E316BF-A5DE-4675-AB4F-016606E44BC0}" srcOrd="1" destOrd="0" presId="urn:microsoft.com/office/officeart/2005/8/layout/arrow2"/>
    <dgm:cxn modelId="{B14E8245-E396-43E3-8A02-F44D443BD569}" type="presParOf" srcId="{F7AD8B11-D90E-4DAC-A700-E4F8A99FA00B}" destId="{98E9F4FC-168E-414B-A263-251E47FA4BCC}" srcOrd="2" destOrd="0" presId="urn:microsoft.com/office/officeart/2005/8/layout/arrow2"/>
    <dgm:cxn modelId="{03B0E209-F005-4A1E-BD80-6F1F28C2C2CC}" type="presParOf" srcId="{F7AD8B11-D90E-4DAC-A700-E4F8A99FA00B}" destId="{D046239C-E064-4612-A6E9-609BBCCC5BFC}" srcOrd="3" destOrd="0" presId="urn:microsoft.com/office/officeart/2005/8/layout/arrow2"/>
    <dgm:cxn modelId="{5CCEDCD0-7AE3-4150-93D0-B18E7D24A82E}" type="presParOf" srcId="{F7AD8B11-D90E-4DAC-A700-E4F8A99FA00B}" destId="{80929ADD-0259-4524-95FA-28BADF1FA46F}" srcOrd="4" destOrd="0" presId="urn:microsoft.com/office/officeart/2005/8/layout/arrow2"/>
    <dgm:cxn modelId="{B2805663-933F-4EB4-A5C5-21A31111CCE6}" type="presParOf" srcId="{F7AD8B11-D90E-4DAC-A700-E4F8A99FA00B}" destId="{87ED5FCC-305B-4A8C-AA90-D83F72959F93}" srcOrd="5" destOrd="0" presId="urn:microsoft.com/office/officeart/2005/8/layout/arrow2"/>
    <dgm:cxn modelId="{9FD90ACD-0B98-4F6B-A303-47F9A7C3B720}" type="presParOf" srcId="{F7AD8B11-D90E-4DAC-A700-E4F8A99FA00B}" destId="{BFC74376-DD56-4431-9C3C-088316380623}" srcOrd="6" destOrd="0" presId="urn:microsoft.com/office/officeart/2005/8/layout/arrow2"/>
    <dgm:cxn modelId="{1A739C9A-D1AB-4C3B-A547-AFBE71E3B187}" type="presParOf" srcId="{F7AD8B11-D90E-4DAC-A700-E4F8A99FA00B}" destId="{F6447FB7-77C9-4869-BF9B-E6F08ABC505C}" srcOrd="7" destOrd="0" presId="urn:microsoft.com/office/officeart/2005/8/layout/arrow2"/>
    <dgm:cxn modelId="{3E5F65E1-0D20-4FF2-983C-29F429218898}" type="presParOf" srcId="{F7AD8B11-D90E-4DAC-A700-E4F8A99FA00B}" destId="{DAB4E038-E39F-44D6-AA2F-E6CE359D95FB}" srcOrd="8" destOrd="0" presId="urn:microsoft.com/office/officeart/2005/8/layout/arrow2"/>
    <dgm:cxn modelId="{20BF28E7-4B30-4CBC-A296-FE8652D5897E}" type="presParOf" srcId="{F7AD8B11-D90E-4DAC-A700-E4F8A99FA00B}" destId="{C8A11AD5-EF91-413B-BF85-BF24439382B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4D682-A4A8-4FD7-BFBB-DC94DFE6142C}">
      <dsp:nvSpPr>
        <dsp:cNvPr id="0" name=""/>
        <dsp:cNvSpPr/>
      </dsp:nvSpPr>
      <dsp:spPr>
        <a:xfrm>
          <a:off x="0" y="338666"/>
          <a:ext cx="16256000" cy="1015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E3ECA-29C5-47B6-905E-9E9BCDC1AC11}">
      <dsp:nvSpPr>
        <dsp:cNvPr id="0" name=""/>
        <dsp:cNvSpPr/>
      </dsp:nvSpPr>
      <dsp:spPr>
        <a:xfrm>
          <a:off x="1676617" y="7737630"/>
          <a:ext cx="373888" cy="373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316BF-A5DE-4675-AB4F-016606E44BC0}">
      <dsp:nvSpPr>
        <dsp:cNvPr id="0" name=""/>
        <dsp:cNvSpPr/>
      </dsp:nvSpPr>
      <dsp:spPr>
        <a:xfrm>
          <a:off x="1788159" y="8080586"/>
          <a:ext cx="2129536" cy="241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1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Audiencia pública de socialización del proyecto de Plan de Acción </a:t>
          </a:r>
          <a:endParaRPr lang="es-ES" sz="2800" kern="1200" dirty="0"/>
        </a:p>
      </dsp:txBody>
      <dsp:txXfrm>
        <a:off x="1788159" y="8080586"/>
        <a:ext cx="2129536" cy="2418080"/>
      </dsp:txXfrm>
    </dsp:sp>
    <dsp:sp modelId="{98E9F4FC-168E-414B-A263-251E47FA4BCC}">
      <dsp:nvSpPr>
        <dsp:cNvPr id="0" name=""/>
        <dsp:cNvSpPr/>
      </dsp:nvSpPr>
      <dsp:spPr>
        <a:xfrm>
          <a:off x="4069565" y="5618781"/>
          <a:ext cx="585216" cy="585216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6239C-E064-4612-A6E9-609BBCCC5BFC}">
      <dsp:nvSpPr>
        <dsp:cNvPr id="0" name=""/>
        <dsp:cNvSpPr/>
      </dsp:nvSpPr>
      <dsp:spPr>
        <a:xfrm>
          <a:off x="3917695" y="6241626"/>
          <a:ext cx="2698496" cy="425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9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3917695" y="6241626"/>
        <a:ext cx="2698496" cy="4257039"/>
      </dsp:txXfrm>
    </dsp:sp>
    <dsp:sp modelId="{80929ADD-0259-4524-95FA-28BADF1FA46F}">
      <dsp:nvSpPr>
        <dsp:cNvPr id="0" name=""/>
        <dsp:cNvSpPr/>
      </dsp:nvSpPr>
      <dsp:spPr>
        <a:xfrm>
          <a:off x="7360563" y="3901356"/>
          <a:ext cx="780288" cy="78028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D5FCC-305B-4A8C-AA90-D83F72959F93}">
      <dsp:nvSpPr>
        <dsp:cNvPr id="0" name=""/>
        <dsp:cNvSpPr/>
      </dsp:nvSpPr>
      <dsp:spPr>
        <a:xfrm>
          <a:off x="7782837" y="4848700"/>
          <a:ext cx="3137408" cy="570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3458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Sesión de Consejo Directivo para aprobación del Plan de Acción</a:t>
          </a:r>
          <a:endParaRPr lang="es-ES" sz="2800" kern="1200" dirty="0"/>
        </a:p>
      </dsp:txBody>
      <dsp:txXfrm>
        <a:off x="7782837" y="4848700"/>
        <a:ext cx="3137408" cy="5709920"/>
      </dsp:txXfrm>
    </dsp:sp>
    <dsp:sp modelId="{BFC74376-DD56-4431-9C3C-088316380623}">
      <dsp:nvSpPr>
        <dsp:cNvPr id="0" name=""/>
        <dsp:cNvSpPr/>
      </dsp:nvSpPr>
      <dsp:spPr>
        <a:xfrm>
          <a:off x="11046931" y="2735943"/>
          <a:ext cx="1007872" cy="1007872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47FB7-77C9-4869-BF9B-E6F08ABC505C}">
      <dsp:nvSpPr>
        <dsp:cNvPr id="0" name=""/>
        <dsp:cNvSpPr/>
      </dsp:nvSpPr>
      <dsp:spPr>
        <a:xfrm>
          <a:off x="10920260" y="3747149"/>
          <a:ext cx="3251200" cy="680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5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Publicación del Plan de Acción aprobado </a:t>
          </a:r>
          <a:endParaRPr lang="es-ES" sz="2800" kern="1200" dirty="0"/>
        </a:p>
      </dsp:txBody>
      <dsp:txXfrm>
        <a:off x="10920260" y="3747149"/>
        <a:ext cx="3251200" cy="6807200"/>
      </dsp:txXfrm>
    </dsp:sp>
    <dsp:sp modelId="{DAB4E038-E39F-44D6-AA2F-E6CE359D95FB}">
      <dsp:nvSpPr>
        <dsp:cNvPr id="0" name=""/>
        <dsp:cNvSpPr/>
      </dsp:nvSpPr>
      <dsp:spPr>
        <a:xfrm flipH="1" flipV="1">
          <a:off x="9648891" y="1555825"/>
          <a:ext cx="504006" cy="860609"/>
        </a:xfrm>
        <a:prstGeom prst="flowChartConnector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11AD5-EF91-413B-BF85-BF24439382B2}">
      <dsp:nvSpPr>
        <dsp:cNvPr id="0" name=""/>
        <dsp:cNvSpPr/>
      </dsp:nvSpPr>
      <dsp:spPr>
        <a:xfrm>
          <a:off x="4471537" y="6301960"/>
          <a:ext cx="3251200" cy="363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48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Sesión de Consejo Directivo para presentar proyecto de Plan de Acción</a:t>
          </a:r>
          <a:endParaRPr lang="es-ES" sz="2800" kern="1200" dirty="0"/>
        </a:p>
      </dsp:txBody>
      <dsp:txXfrm>
        <a:off x="4471537" y="6301960"/>
        <a:ext cx="3251200" cy="3631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7D77F-62D4-4098-8956-2100D0FD2E8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143000"/>
            <a:ext cx="4778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30172-1E72-4C3F-B1DF-13E66BCF9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5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0878800" y="16830675"/>
            <a:ext cx="5486400" cy="839788"/>
          </a:xfrm>
          <a:prstGeom prst="rect">
            <a:avLst/>
          </a:prstGeom>
        </p:spPr>
        <p:txBody>
          <a:bodyPr/>
          <a:lstStyle/>
          <a:p>
            <a:fld id="{7CF558E9-F861-4B2D-827A-6899214080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0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81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41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0878800" y="16830674"/>
            <a:ext cx="5486400" cy="839789"/>
          </a:xfrm>
          <a:prstGeom prst="rect">
            <a:avLst/>
          </a:prstGeom>
        </p:spPr>
        <p:txBody>
          <a:bodyPr/>
          <a:lstStyle/>
          <a:p>
            <a:pPr defTabSz="1864674"/>
            <a:fld id="{7CF558E9-F861-4B2D-827A-689921408037}" type="slidenum">
              <a:rPr lang="en-US" sz="3669" smtClean="0">
                <a:solidFill>
                  <a:prstClr val="black"/>
                </a:solidFill>
              </a:rPr>
              <a:pPr defTabSz="1864674"/>
              <a:t>‹Nº›</a:t>
            </a:fld>
            <a:endParaRPr lang="en-US" sz="366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94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57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411" y="13397825"/>
            <a:ext cx="3005282" cy="14155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819" r="13920"/>
          <a:stretch/>
        </p:blipFill>
        <p:spPr>
          <a:xfrm>
            <a:off x="8138139" y="13312374"/>
            <a:ext cx="3109254" cy="1853161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1565264" y="13680766"/>
            <a:ext cx="48035" cy="8496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 flipH="1">
            <a:off x="7805029" y="13680766"/>
            <a:ext cx="45719" cy="8496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2A5A71-1FC6-42CC-9014-0FDCFC083D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63" y="13397825"/>
            <a:ext cx="3133758" cy="152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099737" rtl="0" eaLnBrk="1" latinLnBrk="0" hangingPunct="1">
        <a:lnSpc>
          <a:spcPct val="90000"/>
        </a:lnSpc>
        <a:spcBef>
          <a:spcPct val="0"/>
        </a:spcBef>
        <a:buNone/>
        <a:defRPr sz="101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934" indent="-524934" algn="l" defTabSz="2099737" rtl="0" eaLnBrk="1" latinLnBrk="0" hangingPunct="1">
        <a:lnSpc>
          <a:spcPct val="90000"/>
        </a:lnSpc>
        <a:spcBef>
          <a:spcPts val="2296"/>
        </a:spcBef>
        <a:buFont typeface="Arial" panose="020B0604020202020204" pitchFamily="34" charset="0"/>
        <a:buChar char="•"/>
        <a:defRPr sz="6430" kern="1200">
          <a:solidFill>
            <a:schemeClr val="tx1"/>
          </a:solidFill>
          <a:latin typeface="+mn-lt"/>
          <a:ea typeface="+mn-ea"/>
          <a:cs typeface="+mn-cs"/>
        </a:defRPr>
      </a:lvl1pPr>
      <a:lvl2pPr marL="1574803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5511" kern="1200">
          <a:solidFill>
            <a:schemeClr val="tx1"/>
          </a:solidFill>
          <a:latin typeface="+mn-lt"/>
          <a:ea typeface="+mn-ea"/>
          <a:cs typeface="+mn-cs"/>
        </a:defRPr>
      </a:lvl2pPr>
      <a:lvl3pPr marL="2624671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593" kern="1200">
          <a:solidFill>
            <a:schemeClr val="tx1"/>
          </a:solidFill>
          <a:latin typeface="+mn-lt"/>
          <a:ea typeface="+mn-ea"/>
          <a:cs typeface="+mn-cs"/>
        </a:defRPr>
      </a:lvl3pPr>
      <a:lvl4pPr marL="3674539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4pPr>
      <a:lvl5pPr marL="4724408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5pPr>
      <a:lvl6pPr marL="5774276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6pPr>
      <a:lvl7pPr marL="6824144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7pPr>
      <a:lvl8pPr marL="7874013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8pPr>
      <a:lvl9pPr marL="8923881" indent="-524934" algn="l" defTabSz="2099737" rtl="0" eaLnBrk="1" latinLnBrk="0" hangingPunct="1">
        <a:lnSpc>
          <a:spcPct val="90000"/>
        </a:lnSpc>
        <a:spcBef>
          <a:spcPts val="1148"/>
        </a:spcBef>
        <a:buFont typeface="Arial" panose="020B0604020202020204" pitchFamily="34" charset="0"/>
        <a:buChar char="•"/>
        <a:defRPr sz="4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1pPr>
      <a:lvl2pPr marL="1049868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2pPr>
      <a:lvl3pPr marL="2099737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3pPr>
      <a:lvl4pPr marL="3149605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4pPr>
      <a:lvl5pPr marL="4199473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5pPr>
      <a:lvl6pPr marL="5249342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6pPr>
      <a:lvl7pPr marL="6299210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7pPr>
      <a:lvl8pPr marL="7349079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8pPr>
      <a:lvl9pPr marL="8398947" algn="l" defTabSz="2099737" rtl="0" eaLnBrk="1" latinLnBrk="0" hangingPunct="1">
        <a:defRPr sz="4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574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416" y="13856909"/>
            <a:ext cx="2017492" cy="950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819" r="13920"/>
          <a:stretch/>
        </p:blipFill>
        <p:spPr>
          <a:xfrm>
            <a:off x="17282694" y="13780814"/>
            <a:ext cx="2087289" cy="1244055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17028894" y="13998486"/>
            <a:ext cx="45719" cy="808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 userDrawn="1"/>
        </p:nvSpPr>
        <p:spPr>
          <a:xfrm flipH="1">
            <a:off x="19622178" y="13998486"/>
            <a:ext cx="55681" cy="808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784B6F-BA0C-44AA-B0AA-3639908816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84" y="13800537"/>
            <a:ext cx="2186877" cy="10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6" y="0"/>
            <a:ext cx="24405926" cy="1574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26EE66-FC87-4A61-8977-4D61EFD428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16" y="13155869"/>
            <a:ext cx="2017492" cy="9502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F0CCF6-6FF9-48E1-854D-E659237F0C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819" r="13920"/>
          <a:stretch/>
        </p:blipFill>
        <p:spPr>
          <a:xfrm>
            <a:off x="3871494" y="13079774"/>
            <a:ext cx="2087289" cy="124405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C32E9D0-B995-467A-BB7E-EEA5294F8393}"/>
              </a:ext>
            </a:extLst>
          </p:cNvPr>
          <p:cNvSpPr/>
          <p:nvPr userDrawn="1"/>
        </p:nvSpPr>
        <p:spPr>
          <a:xfrm>
            <a:off x="3617694" y="13297446"/>
            <a:ext cx="45719" cy="808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3D481B5-7DD0-47D5-A2AD-0D38534D3280}"/>
              </a:ext>
            </a:extLst>
          </p:cNvPr>
          <p:cNvSpPr/>
          <p:nvPr userDrawn="1"/>
        </p:nvSpPr>
        <p:spPr>
          <a:xfrm flipH="1">
            <a:off x="6210978" y="13297446"/>
            <a:ext cx="55681" cy="808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E98724D-04FA-4BC7-B956-F3D70C2426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4" y="13099497"/>
            <a:ext cx="2186877" cy="10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574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59" y="12706869"/>
            <a:ext cx="3005282" cy="14155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819" r="13920"/>
          <a:stretch/>
        </p:blipFill>
        <p:spPr>
          <a:xfrm>
            <a:off x="15981469" y="12686732"/>
            <a:ext cx="3109254" cy="1853161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706861" y="13055124"/>
            <a:ext cx="48035" cy="8496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/>
          <p:cNvSpPr/>
          <p:nvPr userDrawn="1"/>
        </p:nvSpPr>
        <p:spPr>
          <a:xfrm flipH="1">
            <a:off x="15450240" y="13055124"/>
            <a:ext cx="45719" cy="8496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784159C-D9E7-49B6-BC25-4366D120C1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513" y="12686732"/>
            <a:ext cx="3309588" cy="1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57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105" y="13945399"/>
            <a:ext cx="2017492" cy="950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819" r="13920"/>
          <a:stretch/>
        </p:blipFill>
        <p:spPr>
          <a:xfrm>
            <a:off x="18766383" y="13869304"/>
            <a:ext cx="2087289" cy="1244055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18512583" y="14086976"/>
            <a:ext cx="45719" cy="808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 userDrawn="1"/>
        </p:nvSpPr>
        <p:spPr>
          <a:xfrm flipH="1">
            <a:off x="21105867" y="14086976"/>
            <a:ext cx="55681" cy="8087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9F2B0C-1C53-44FB-B5E1-2B43E2C52A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048" y="13747288"/>
            <a:ext cx="3226535" cy="13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8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574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416" y="13856909"/>
            <a:ext cx="2017493" cy="950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13819" r="13920"/>
          <a:stretch/>
        </p:blipFill>
        <p:spPr>
          <a:xfrm>
            <a:off x="17282697" y="13780814"/>
            <a:ext cx="2087288" cy="124405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17028895" y="13998488"/>
            <a:ext cx="45720" cy="8087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6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 userDrawn="1"/>
        </p:nvSpPr>
        <p:spPr>
          <a:xfrm flipH="1">
            <a:off x="19622179" y="13998488"/>
            <a:ext cx="55680" cy="8087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646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784B6F-BA0C-44AA-B0AA-3639908816A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86" y="13800537"/>
            <a:ext cx="2186877" cy="10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884907" rtl="0" eaLnBrk="1" latinLnBrk="0" hangingPunct="1">
        <a:lnSpc>
          <a:spcPct val="90000"/>
        </a:lnSpc>
        <a:spcBef>
          <a:spcPct val="0"/>
        </a:spcBef>
        <a:buNone/>
        <a:defRPr sz="4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227" indent="-221227" algn="l" defTabSz="884907" rtl="0" eaLnBrk="1" latinLnBrk="0" hangingPunct="1">
        <a:lnSpc>
          <a:spcPct val="90000"/>
        </a:lnSpc>
        <a:spcBef>
          <a:spcPts val="968"/>
        </a:spcBef>
        <a:buFont typeface="Arial" panose="020B0604020202020204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1pPr>
      <a:lvl2pPr marL="663680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23" kern="1200">
          <a:solidFill>
            <a:schemeClr val="tx1"/>
          </a:solidFill>
          <a:latin typeface="+mn-lt"/>
          <a:ea typeface="+mn-ea"/>
          <a:cs typeface="+mn-cs"/>
        </a:defRPr>
      </a:lvl2pPr>
      <a:lvl3pPr marL="1106134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6" kern="1200">
          <a:solidFill>
            <a:schemeClr val="tx1"/>
          </a:solidFill>
          <a:latin typeface="+mn-lt"/>
          <a:ea typeface="+mn-ea"/>
          <a:cs typeface="+mn-cs"/>
        </a:defRPr>
      </a:lvl3pPr>
      <a:lvl4pPr marL="1548587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991038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433492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875945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318399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760852" indent="-221227" algn="l" defTabSz="884907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1pPr>
      <a:lvl2pPr marL="442454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2pPr>
      <a:lvl3pPr marL="884907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3pPr>
      <a:lvl4pPr marL="1327361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4pPr>
      <a:lvl5pPr marL="1769814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5pPr>
      <a:lvl6pPr marL="2212265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6pPr>
      <a:lvl7pPr marL="2654719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7pPr>
      <a:lvl8pPr marL="3097172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8pPr>
      <a:lvl9pPr marL="3539626" algn="l" defTabSz="884907" rtl="0" eaLnBrk="1" latinLnBrk="0" hangingPunct="1">
        <a:defRPr sz="17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…"/>
          <p:cNvSpPr txBox="1"/>
          <p:nvPr/>
        </p:nvSpPr>
        <p:spPr>
          <a:xfrm>
            <a:off x="5067956" y="9325390"/>
            <a:ext cx="17292352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b">
            <a:noAutofit/>
          </a:bodyPr>
          <a:lstStyle/>
          <a:p>
            <a:pPr marL="36575" marR="36575" indent="12191" algn="ctr" defTabSz="905510">
              <a:lnSpc>
                <a:spcPct val="80000"/>
              </a:lnSpc>
              <a:defRPr sz="816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O" sz="6600" b="1" dirty="0" smtClean="0">
                <a:solidFill>
                  <a:srgbClr val="0A3A22"/>
                </a:solidFill>
              </a:rPr>
              <a:t>LA CIUDADNÍA PARTICIPA EN EL PROCESO DE FORMULACIÓN DEL PLAN DE ACCION INSTITUCIONAL</a:t>
            </a:r>
            <a:endParaRPr lang="es-CO" sz="6600" b="1" dirty="0" smtClean="0">
              <a:solidFill>
                <a:srgbClr val="0A3A22"/>
              </a:solidFill>
            </a:endParaRPr>
          </a:p>
          <a:p>
            <a:pPr marL="36575" marR="36575" indent="12191" algn="r" defTabSz="905510">
              <a:lnSpc>
                <a:spcPct val="80000"/>
              </a:lnSpc>
              <a:defRPr sz="816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CO" sz="6600" b="1" dirty="0" smtClean="0">
              <a:solidFill>
                <a:srgbClr val="0A3A22"/>
              </a:solidFill>
            </a:endParaRPr>
          </a:p>
          <a:p>
            <a:pPr marL="36575" marR="36575" indent="12191" algn="r" defTabSz="905510">
              <a:lnSpc>
                <a:spcPct val="80000"/>
              </a:lnSpc>
              <a:defRPr sz="816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CO" sz="6600" b="1" dirty="0">
              <a:solidFill>
                <a:srgbClr val="0A3A22"/>
              </a:solidFill>
            </a:endParaRPr>
          </a:p>
          <a:p>
            <a:pPr marL="36575" marR="36575" indent="12191" algn="r" defTabSz="905510">
              <a:lnSpc>
                <a:spcPct val="80000"/>
              </a:lnSpc>
              <a:defRPr sz="816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CO" sz="6600" b="1" dirty="0" smtClean="0">
              <a:solidFill>
                <a:srgbClr val="0A3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68396" y="1796373"/>
            <a:ext cx="8550033" cy="676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1" dirty="0" smtClean="0"/>
              <a:t>Componentes Plan de </a:t>
            </a:r>
            <a:r>
              <a:rPr lang="es-CO" b="1" i="1" dirty="0"/>
              <a:t>A</a:t>
            </a:r>
            <a:r>
              <a:rPr lang="es-CO" b="1" i="1" dirty="0" smtClean="0"/>
              <a:t>cción </a:t>
            </a:r>
            <a:r>
              <a:rPr lang="es-CO" b="1" i="1" dirty="0" smtClean="0"/>
              <a:t>Institucional</a:t>
            </a:r>
            <a:endParaRPr lang="es-CO" b="1" i="1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643842"/>
            <a:ext cx="18878549" cy="120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78962" y="6105944"/>
            <a:ext cx="9810750" cy="1259704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</a:t>
            </a:r>
            <a:r>
              <a:rPr lang="es-ES" dirty="0" smtClean="0"/>
              <a:t>convocatoria se realiza por las redes sociales, página web, correos electrónicos, WhatsApp</a:t>
            </a:r>
            <a:r>
              <a:rPr lang="es-ES" dirty="0" smtClean="0"/>
              <a:t>.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1959521" y="2184143"/>
            <a:ext cx="20830191" cy="243143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/>
              <a:t>Participación: </a:t>
            </a:r>
          </a:p>
          <a:p>
            <a:pPr algn="just"/>
            <a:endParaRPr lang="es-ES" sz="3200" dirty="0"/>
          </a:p>
          <a:p>
            <a:pPr algn="just"/>
            <a:r>
              <a:rPr lang="es-ES" sz="4000" dirty="0" smtClean="0"/>
              <a:t>En el proceso de formulación del Plan de Acción Institucional se convoca a la ciudadanía a participar en jornadas (mesas regionales, reuniones por tipo de actor, entre otros).</a:t>
            </a:r>
            <a:endParaRPr lang="es-CO" sz="4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1041" t="23086" r="26146" b="14506"/>
          <a:stretch/>
        </p:blipFill>
        <p:spPr>
          <a:xfrm>
            <a:off x="2228850" y="6030610"/>
            <a:ext cx="9658350" cy="64198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978963" y="8856014"/>
            <a:ext cx="9810750" cy="3594446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ciudadanía puede igualmente participar en la audiencia pública de socialización del proyecto de Plan de Acción, cuya convocatoria se difunde por redes sociales, página web, correos electrónicos, WhatsApp, y periódico de circulación regional.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37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6844" y="2131543"/>
            <a:ext cx="13062935" cy="676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/>
              <a:t>PROCESO DE APROBACIÓN DEL </a:t>
            </a:r>
            <a:r>
              <a:rPr lang="es-ES" b="1" i="1" dirty="0"/>
              <a:t>PLAN DE </a:t>
            </a:r>
            <a:r>
              <a:rPr lang="es-ES" b="1" i="1" dirty="0" smtClean="0"/>
              <a:t>ACCIÓN </a:t>
            </a:r>
            <a:r>
              <a:rPr lang="es-CO" b="1" i="1" dirty="0" smtClean="0"/>
              <a:t>INSTITUCIONAL</a:t>
            </a:r>
            <a:endParaRPr lang="es-CO" b="1" i="1" dirty="0"/>
          </a:p>
        </p:txBody>
      </p:sp>
      <p:sp>
        <p:nvSpPr>
          <p:cNvPr id="7" name="Flecha curvada hacia abajo 6"/>
          <p:cNvSpPr/>
          <p:nvPr/>
        </p:nvSpPr>
        <p:spPr>
          <a:xfrm>
            <a:off x="920981" y="3192147"/>
            <a:ext cx="4057650" cy="2209800"/>
          </a:xfrm>
          <a:prstGeom prst="curved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07724" y="6056936"/>
            <a:ext cx="4629150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Decreto 1076 de 2015- Sección 4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1257992" y="5997658"/>
            <a:ext cx="3720639" cy="1257300"/>
          </a:xfrm>
          <a:prstGeom prst="rect">
            <a:avLst/>
          </a:prstGeom>
          <a:noFill/>
          <a:ln>
            <a:solidFill>
              <a:srgbClr val="0A3A2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derecha 10"/>
          <p:cNvSpPr/>
          <p:nvPr/>
        </p:nvSpPr>
        <p:spPr>
          <a:xfrm>
            <a:off x="323850" y="8671034"/>
            <a:ext cx="8743950" cy="4820304"/>
          </a:xfrm>
          <a:prstGeom prst="rightArrow">
            <a:avLst/>
          </a:prstGeom>
          <a:solidFill>
            <a:srgbClr val="FFFFCC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CuadroTexto 12"/>
          <p:cNvSpPr txBox="1"/>
          <p:nvPr/>
        </p:nvSpPr>
        <p:spPr>
          <a:xfrm>
            <a:off x="323850" y="10311093"/>
            <a:ext cx="7410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Convocatoria a Audiencia - 30 días calendario de anticipación</a:t>
            </a:r>
          </a:p>
          <a:p>
            <a:pPr algn="ctr"/>
            <a:r>
              <a:rPr lang="es-CO" sz="2800" dirty="0" smtClean="0"/>
              <a:t>Documento Borrador  publicado con 20 días calendario de anticipación </a:t>
            </a:r>
            <a:endParaRPr lang="es-CO" sz="28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247767240"/>
              </p:ext>
            </p:extLst>
          </p:nvPr>
        </p:nvGraphicFramePr>
        <p:xfrm>
          <a:off x="7995111" y="553228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8229600" y="7472854"/>
            <a:ext cx="1442130" cy="3967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Abril</a:t>
            </a:r>
            <a:endParaRPr lang="en-U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7999983" y="5234869"/>
            <a:ext cx="3343493" cy="815627"/>
          </a:xfrm>
          <a:prstGeom prst="roundRect">
            <a:avLst/>
          </a:prstGeom>
          <a:solidFill>
            <a:srgbClr val="B3E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15 días hábiles</a:t>
            </a:r>
            <a:endParaRPr lang="en-US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0978145" y="3431364"/>
            <a:ext cx="3343493" cy="8156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15 días hábiles</a:t>
            </a:r>
            <a:endParaRPr lang="en-U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4804512" y="2131543"/>
            <a:ext cx="3343493" cy="8156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 días hábiles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214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188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Tema de Office</vt:lpstr>
      <vt:lpstr>Diseño personalizado</vt:lpstr>
      <vt:lpstr>1_Diseño personalizado</vt:lpstr>
      <vt:lpstr>4_Diseño personalizado</vt:lpstr>
      <vt:lpstr>3_Diseño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77</cp:revision>
  <dcterms:created xsi:type="dcterms:W3CDTF">2020-06-17T22:26:09Z</dcterms:created>
  <dcterms:modified xsi:type="dcterms:W3CDTF">2022-09-15T20:22:59Z</dcterms:modified>
</cp:coreProperties>
</file>