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48" r:id="rId2"/>
  </p:sldMasterIdLst>
  <p:notesMasterIdLst>
    <p:notesMasterId r:id="rId11"/>
  </p:notesMasterIdLst>
  <p:sldIdLst>
    <p:sldId id="399" r:id="rId3"/>
    <p:sldId id="365" r:id="rId4"/>
    <p:sldId id="393" r:id="rId5"/>
    <p:sldId id="395" r:id="rId6"/>
    <p:sldId id="400" r:id="rId7"/>
    <p:sldId id="401" r:id="rId8"/>
    <p:sldId id="396" r:id="rId9"/>
    <p:sldId id="397" r:id="rId10"/>
  </p:sldIdLst>
  <p:sldSz cx="11160125" cy="719931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9B24D44-01FD-4E5A-A3E0-97F80A59E9E5}">
          <p14:sldIdLst>
            <p14:sldId id="399"/>
            <p14:sldId id="365"/>
            <p14:sldId id="393"/>
            <p14:sldId id="395"/>
            <p14:sldId id="400"/>
            <p14:sldId id="401"/>
            <p14:sldId id="396"/>
            <p14:sldId id="3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istencia Financiera CEIBAS" initials="AFC" lastIdx="1" clrIdx="0">
    <p:extLst>
      <p:ext uri="{19B8F6BF-5375-455C-9EA6-DF929625EA0E}">
        <p15:presenceInfo xmlns:p15="http://schemas.microsoft.com/office/powerpoint/2012/main" userId="Asistencia Financiera CEIB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6" autoAdjust="0"/>
    <p:restoredTop sz="94674"/>
  </p:normalViewPr>
  <p:slideViewPr>
    <p:cSldViewPr snapToGrid="0" snapToObjects="1">
      <p:cViewPr varScale="1">
        <p:scale>
          <a:sx n="120" d="100"/>
          <a:sy n="120"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97F7B-A5EC-4DB0-AD97-6782AF3B59E2}" type="datetimeFigureOut">
              <a:rPr lang="en-US" smtClean="0"/>
              <a:t>12/22/24</a:t>
            </a:fld>
            <a:endParaRPr lang="en-US"/>
          </a:p>
        </p:txBody>
      </p:sp>
      <p:sp>
        <p:nvSpPr>
          <p:cNvPr id="4" name="Marcador de imagen de diapositiva 3"/>
          <p:cNvSpPr>
            <a:spLocks noGrp="1" noRot="1" noChangeAspect="1"/>
          </p:cNvSpPr>
          <p:nvPr>
            <p:ph type="sldImg" idx="2"/>
          </p:nvPr>
        </p:nvSpPr>
        <p:spPr>
          <a:xfrm>
            <a:off x="1036638" y="1143000"/>
            <a:ext cx="4784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49A88-3567-4B71-A1CC-B0DBB98FD8E6}" type="slidenum">
              <a:rPr lang="en-US" smtClean="0"/>
              <a:t>‹Nº›</a:t>
            </a:fld>
            <a:endParaRPr lang="en-US"/>
          </a:p>
        </p:txBody>
      </p:sp>
    </p:spTree>
    <p:extLst>
      <p:ext uri="{BB962C8B-B14F-4D97-AF65-F5344CB8AC3E}">
        <p14:creationId xmlns:p14="http://schemas.microsoft.com/office/powerpoint/2010/main" val="162811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ED0DDBB-8020-430A-8F85-47F26696AFFA}" type="slidenum">
              <a:rPr lang="en-US" smtClean="0"/>
              <a:t>4</a:t>
            </a:fld>
            <a:endParaRPr lang="en-US"/>
          </a:p>
        </p:txBody>
      </p:sp>
    </p:spTree>
    <p:extLst>
      <p:ext uri="{BB962C8B-B14F-4D97-AF65-F5344CB8AC3E}">
        <p14:creationId xmlns:p14="http://schemas.microsoft.com/office/powerpoint/2010/main" val="105375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E9ADA-9E74-104C-B547-CCAA83191658}"/>
              </a:ext>
            </a:extLst>
          </p:cNvPr>
          <p:cNvSpPr>
            <a:spLocks noGrp="1"/>
          </p:cNvSpPr>
          <p:nvPr>
            <p:ph type="title"/>
          </p:nvPr>
        </p:nvSpPr>
        <p:spPr>
          <a:xfrm>
            <a:off x="768713" y="479954"/>
            <a:ext cx="3599430" cy="1679840"/>
          </a:xfrm>
        </p:spPr>
        <p:txBody>
          <a:bodyPr anchor="b"/>
          <a:lstStyle>
            <a:lvl1pPr>
              <a:defRPr sz="292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336F945-10B8-D340-BE56-62973F12A97E}"/>
              </a:ext>
            </a:extLst>
          </p:cNvPr>
          <p:cNvSpPr>
            <a:spLocks noGrp="1"/>
          </p:cNvSpPr>
          <p:nvPr>
            <p:ph idx="1"/>
          </p:nvPr>
        </p:nvSpPr>
        <p:spPr>
          <a:xfrm>
            <a:off x="4744507" y="1036569"/>
            <a:ext cx="5649813" cy="5116178"/>
          </a:xfrm>
        </p:spPr>
        <p:txBody>
          <a:bodyPr/>
          <a:lstStyle>
            <a:lvl1pPr>
              <a:defRPr sz="2929"/>
            </a:lvl1pPr>
            <a:lvl2pPr>
              <a:defRPr sz="2563"/>
            </a:lvl2pPr>
            <a:lvl3pPr>
              <a:defRPr sz="2197"/>
            </a:lvl3pPr>
            <a:lvl4pPr>
              <a:defRPr sz="1831"/>
            </a:lvl4pPr>
            <a:lvl5pPr>
              <a:defRPr sz="1831"/>
            </a:lvl5pPr>
            <a:lvl6pPr>
              <a:defRPr sz="1831"/>
            </a:lvl6pPr>
            <a:lvl7pPr>
              <a:defRPr sz="1831"/>
            </a:lvl7pPr>
            <a:lvl8pPr>
              <a:defRPr sz="1831"/>
            </a:lvl8pPr>
            <a:lvl9pPr>
              <a:defRPr sz="1831"/>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D989E3C-A359-6A45-A98D-7309A4436161}"/>
              </a:ext>
            </a:extLst>
          </p:cNvPr>
          <p:cNvSpPr>
            <a:spLocks noGrp="1"/>
          </p:cNvSpPr>
          <p:nvPr>
            <p:ph type="body" sz="half" idx="2"/>
          </p:nvPr>
        </p:nvSpPr>
        <p:spPr>
          <a:xfrm>
            <a:off x="768713" y="2159794"/>
            <a:ext cx="3599430" cy="4001285"/>
          </a:xfrm>
        </p:spPr>
        <p:txBody>
          <a:bodyPr/>
          <a:lstStyle>
            <a:lvl1pPr marL="0" indent="0">
              <a:buNone/>
              <a:defRPr sz="1465"/>
            </a:lvl1pPr>
            <a:lvl2pPr marL="418521" indent="0">
              <a:buNone/>
              <a:defRPr sz="1282"/>
            </a:lvl2pPr>
            <a:lvl3pPr marL="837042" indent="0">
              <a:buNone/>
              <a:defRPr sz="1098"/>
            </a:lvl3pPr>
            <a:lvl4pPr marL="1255563" indent="0">
              <a:buNone/>
              <a:defRPr sz="915"/>
            </a:lvl4pPr>
            <a:lvl5pPr marL="1674084" indent="0">
              <a:buNone/>
              <a:defRPr sz="915"/>
            </a:lvl5pPr>
            <a:lvl6pPr marL="2092604" indent="0">
              <a:buNone/>
              <a:defRPr sz="915"/>
            </a:lvl6pPr>
            <a:lvl7pPr marL="2511125" indent="0">
              <a:buNone/>
              <a:defRPr sz="915"/>
            </a:lvl7pPr>
            <a:lvl8pPr marL="2929646" indent="0">
              <a:buNone/>
              <a:defRPr sz="915"/>
            </a:lvl8pPr>
            <a:lvl9pPr marL="3348167" indent="0">
              <a:buNone/>
              <a:defRPr sz="915"/>
            </a:lvl9pPr>
          </a:lstStyle>
          <a:p>
            <a:pPr lvl="0"/>
            <a:r>
              <a:rPr lang="es-ES"/>
              <a:t>Editar el estilo de texto del patrón</a:t>
            </a:r>
          </a:p>
        </p:txBody>
      </p:sp>
      <p:sp>
        <p:nvSpPr>
          <p:cNvPr id="5" name="Marcador de fecha 4">
            <a:extLst>
              <a:ext uri="{FF2B5EF4-FFF2-40B4-BE49-F238E27FC236}">
                <a16:creationId xmlns:a16="http://schemas.microsoft.com/office/drawing/2014/main" id="{D45BE8D3-0D12-D740-99C1-2AF4890F55A4}"/>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6" name="Marcador de pie de página 5">
            <a:extLst>
              <a:ext uri="{FF2B5EF4-FFF2-40B4-BE49-F238E27FC236}">
                <a16:creationId xmlns:a16="http://schemas.microsoft.com/office/drawing/2014/main" id="{4557FC90-CC99-7B4A-BDC5-A6DB0813D9F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34211B1-CFD2-644C-9610-5ED1C94FEAA3}"/>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28554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D069E-C6D6-C04E-9AC3-D03296352347}"/>
              </a:ext>
            </a:extLst>
          </p:cNvPr>
          <p:cNvSpPr>
            <a:spLocks noGrp="1"/>
          </p:cNvSpPr>
          <p:nvPr>
            <p:ph type="title"/>
          </p:nvPr>
        </p:nvSpPr>
        <p:spPr>
          <a:xfrm>
            <a:off x="768713" y="479954"/>
            <a:ext cx="3599430" cy="1679840"/>
          </a:xfrm>
        </p:spPr>
        <p:txBody>
          <a:bodyPr anchor="b"/>
          <a:lstStyle>
            <a:lvl1pPr>
              <a:defRPr sz="292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961BF13-F50B-D148-AE0A-C68887C866E8}"/>
              </a:ext>
            </a:extLst>
          </p:cNvPr>
          <p:cNvSpPr>
            <a:spLocks noGrp="1"/>
          </p:cNvSpPr>
          <p:nvPr>
            <p:ph type="pic" idx="1"/>
          </p:nvPr>
        </p:nvSpPr>
        <p:spPr>
          <a:xfrm>
            <a:off x="4744507" y="1036569"/>
            <a:ext cx="5649813" cy="5116178"/>
          </a:xfrm>
        </p:spPr>
        <p:txBody>
          <a:bodyPr/>
          <a:lstStyle>
            <a:lvl1pPr marL="0" indent="0">
              <a:buNone/>
              <a:defRPr sz="2929"/>
            </a:lvl1pPr>
            <a:lvl2pPr marL="418521" indent="0">
              <a:buNone/>
              <a:defRPr sz="2563"/>
            </a:lvl2pPr>
            <a:lvl3pPr marL="837042" indent="0">
              <a:buNone/>
              <a:defRPr sz="2197"/>
            </a:lvl3pPr>
            <a:lvl4pPr marL="1255563" indent="0">
              <a:buNone/>
              <a:defRPr sz="1831"/>
            </a:lvl4pPr>
            <a:lvl5pPr marL="1674084" indent="0">
              <a:buNone/>
              <a:defRPr sz="1831"/>
            </a:lvl5pPr>
            <a:lvl6pPr marL="2092604" indent="0">
              <a:buNone/>
              <a:defRPr sz="1831"/>
            </a:lvl6pPr>
            <a:lvl7pPr marL="2511125" indent="0">
              <a:buNone/>
              <a:defRPr sz="1831"/>
            </a:lvl7pPr>
            <a:lvl8pPr marL="2929646" indent="0">
              <a:buNone/>
              <a:defRPr sz="1831"/>
            </a:lvl8pPr>
            <a:lvl9pPr marL="3348167" indent="0">
              <a:buNone/>
              <a:defRPr sz="1831"/>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19E61AAC-7B3B-A341-BB4C-C5A186FFD46B}"/>
              </a:ext>
            </a:extLst>
          </p:cNvPr>
          <p:cNvSpPr>
            <a:spLocks noGrp="1"/>
          </p:cNvSpPr>
          <p:nvPr>
            <p:ph type="body" sz="half" idx="2"/>
          </p:nvPr>
        </p:nvSpPr>
        <p:spPr>
          <a:xfrm>
            <a:off x="768713" y="2159794"/>
            <a:ext cx="3599430" cy="4001285"/>
          </a:xfrm>
        </p:spPr>
        <p:txBody>
          <a:bodyPr/>
          <a:lstStyle>
            <a:lvl1pPr marL="0" indent="0">
              <a:buNone/>
              <a:defRPr sz="1465"/>
            </a:lvl1pPr>
            <a:lvl2pPr marL="418521" indent="0">
              <a:buNone/>
              <a:defRPr sz="1282"/>
            </a:lvl2pPr>
            <a:lvl3pPr marL="837042" indent="0">
              <a:buNone/>
              <a:defRPr sz="1098"/>
            </a:lvl3pPr>
            <a:lvl4pPr marL="1255563" indent="0">
              <a:buNone/>
              <a:defRPr sz="915"/>
            </a:lvl4pPr>
            <a:lvl5pPr marL="1674084" indent="0">
              <a:buNone/>
              <a:defRPr sz="915"/>
            </a:lvl5pPr>
            <a:lvl6pPr marL="2092604" indent="0">
              <a:buNone/>
              <a:defRPr sz="915"/>
            </a:lvl6pPr>
            <a:lvl7pPr marL="2511125" indent="0">
              <a:buNone/>
              <a:defRPr sz="915"/>
            </a:lvl7pPr>
            <a:lvl8pPr marL="2929646" indent="0">
              <a:buNone/>
              <a:defRPr sz="915"/>
            </a:lvl8pPr>
            <a:lvl9pPr marL="3348167" indent="0">
              <a:buNone/>
              <a:defRPr sz="915"/>
            </a:lvl9pPr>
          </a:lstStyle>
          <a:p>
            <a:pPr lvl="0"/>
            <a:r>
              <a:rPr lang="es-ES"/>
              <a:t>Editar el estilo de texto del patrón</a:t>
            </a:r>
          </a:p>
        </p:txBody>
      </p:sp>
      <p:sp>
        <p:nvSpPr>
          <p:cNvPr id="5" name="Marcador de fecha 4">
            <a:extLst>
              <a:ext uri="{FF2B5EF4-FFF2-40B4-BE49-F238E27FC236}">
                <a16:creationId xmlns:a16="http://schemas.microsoft.com/office/drawing/2014/main" id="{2E87A8E0-3EAE-6E4F-8733-DB917BC37D4C}"/>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6" name="Marcador de pie de página 5">
            <a:extLst>
              <a:ext uri="{FF2B5EF4-FFF2-40B4-BE49-F238E27FC236}">
                <a16:creationId xmlns:a16="http://schemas.microsoft.com/office/drawing/2014/main" id="{5EFD21DD-0C54-9745-B7D0-D1339551638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187255-A529-5E40-BDDA-88EC1542D66E}"/>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226469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50A5E-1121-5D46-AE10-3E08FEA7146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E24B925-DCEE-B948-9090-B2AE40EA1931}"/>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181C5D-7C73-DB41-BB01-12B14F4C51F4}"/>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5" name="Marcador de pie de página 4">
            <a:extLst>
              <a:ext uri="{FF2B5EF4-FFF2-40B4-BE49-F238E27FC236}">
                <a16:creationId xmlns:a16="http://schemas.microsoft.com/office/drawing/2014/main" id="{F59C20F9-B222-124F-9233-A2C58638FF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8080CD0-4A6A-954D-8094-6F385C0F1E4E}"/>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6753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C25B119-5ACC-724A-B798-3BC974975E53}"/>
              </a:ext>
            </a:extLst>
          </p:cNvPr>
          <p:cNvSpPr>
            <a:spLocks noGrp="1"/>
          </p:cNvSpPr>
          <p:nvPr>
            <p:ph type="title" orient="vert"/>
          </p:nvPr>
        </p:nvSpPr>
        <p:spPr>
          <a:xfrm>
            <a:off x="7986464" y="383297"/>
            <a:ext cx="2406402" cy="6101085"/>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FAB4EF0-1746-6D48-B0C8-060E12E2961A}"/>
              </a:ext>
            </a:extLst>
          </p:cNvPr>
          <p:cNvSpPr>
            <a:spLocks noGrp="1"/>
          </p:cNvSpPr>
          <p:nvPr>
            <p:ph type="body" orient="vert" idx="1"/>
          </p:nvPr>
        </p:nvSpPr>
        <p:spPr>
          <a:xfrm>
            <a:off x="767259" y="383297"/>
            <a:ext cx="7079704" cy="610108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B1E5F83-9C16-A94A-8B08-8912C76065C1}"/>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5" name="Marcador de pie de página 4">
            <a:extLst>
              <a:ext uri="{FF2B5EF4-FFF2-40B4-BE49-F238E27FC236}">
                <a16:creationId xmlns:a16="http://schemas.microsoft.com/office/drawing/2014/main" id="{5AD10C04-DDC7-8541-87B3-E6D45E7CE32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0D82D35-93C3-0644-8AD8-E11616A70CB6}"/>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38772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50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95016" y="1178222"/>
            <a:ext cx="8370094" cy="2506427"/>
          </a:xfrm>
        </p:spPr>
        <p:txBody>
          <a:bodyPr anchor="b"/>
          <a:lstStyle>
            <a:lvl1pPr algn="ctr">
              <a:defRPr sz="5486"/>
            </a:lvl1pPr>
          </a:lstStyle>
          <a:p>
            <a:r>
              <a:rPr lang="es-ES"/>
              <a:t>Haga clic para modificar el estilo de título del patrón</a:t>
            </a:r>
            <a:endParaRPr lang="es-CO"/>
          </a:p>
        </p:txBody>
      </p:sp>
      <p:sp>
        <p:nvSpPr>
          <p:cNvPr id="3" name="Subtítulo 2"/>
          <p:cNvSpPr>
            <a:spLocks noGrp="1"/>
          </p:cNvSpPr>
          <p:nvPr>
            <p:ph type="subTitle" idx="1"/>
          </p:nvPr>
        </p:nvSpPr>
        <p:spPr>
          <a:xfrm>
            <a:off x="1395016" y="3781307"/>
            <a:ext cx="8370094" cy="1738167"/>
          </a:xfrm>
        </p:spPr>
        <p:txBody>
          <a:bodyPr/>
          <a:lstStyle>
            <a:lvl1pPr marL="0" indent="0" algn="ctr">
              <a:buNone/>
              <a:defRPr sz="2195"/>
            </a:lvl1pPr>
            <a:lvl2pPr marL="418064" indent="0" algn="ctr">
              <a:buNone/>
              <a:defRPr sz="1829"/>
            </a:lvl2pPr>
            <a:lvl3pPr marL="836127" indent="0" algn="ctr">
              <a:buNone/>
              <a:defRPr sz="1646"/>
            </a:lvl3pPr>
            <a:lvl4pPr marL="1254191" indent="0" algn="ctr">
              <a:buNone/>
              <a:defRPr sz="1463"/>
            </a:lvl4pPr>
            <a:lvl5pPr marL="1672255" indent="0" algn="ctr">
              <a:buNone/>
              <a:defRPr sz="1463"/>
            </a:lvl5pPr>
            <a:lvl6pPr marL="2090318" indent="0" algn="ctr">
              <a:buNone/>
              <a:defRPr sz="1463"/>
            </a:lvl6pPr>
            <a:lvl7pPr marL="2508382" indent="0" algn="ctr">
              <a:buNone/>
              <a:defRPr sz="1463"/>
            </a:lvl7pPr>
            <a:lvl8pPr marL="2926446" indent="0" algn="ctr">
              <a:buNone/>
              <a:defRPr sz="1463"/>
            </a:lvl8pPr>
            <a:lvl9pPr marL="3344509" indent="0" algn="ctr">
              <a:buNone/>
              <a:defRPr sz="1463"/>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pPr defTabSz="880944"/>
            <a:fld id="{53DA2903-2BC0-4293-BEA4-6E64F59E68C1}" type="datetimeFigureOut">
              <a:rPr lang="es-CO" sz="1734" smtClean="0">
                <a:solidFill>
                  <a:prstClr val="black"/>
                </a:solidFill>
              </a:rPr>
              <a:pPr defTabSz="880944"/>
              <a:t>22/12/24</a:t>
            </a:fld>
            <a:endParaRPr lang="es-CO" sz="1734">
              <a:solidFill>
                <a:prstClr val="black"/>
              </a:solidFill>
            </a:endParaRPr>
          </a:p>
        </p:txBody>
      </p:sp>
      <p:sp>
        <p:nvSpPr>
          <p:cNvPr id="5" name="Marcador de pie de página 4"/>
          <p:cNvSpPr>
            <a:spLocks noGrp="1"/>
          </p:cNvSpPr>
          <p:nvPr>
            <p:ph type="ftr" sz="quarter" idx="11"/>
          </p:nvPr>
        </p:nvSpPr>
        <p:spPr/>
        <p:txBody>
          <a:bodyPr/>
          <a:lstStyle/>
          <a:p>
            <a:pPr defTabSz="880944"/>
            <a:endParaRPr lang="es-CO" sz="1734">
              <a:solidFill>
                <a:prstClr val="black"/>
              </a:solidFill>
            </a:endParaRPr>
          </a:p>
        </p:txBody>
      </p:sp>
      <p:sp>
        <p:nvSpPr>
          <p:cNvPr id="6" name="Marcador de número de diapositiva 5"/>
          <p:cNvSpPr>
            <a:spLocks noGrp="1"/>
          </p:cNvSpPr>
          <p:nvPr>
            <p:ph type="sldNum" sz="quarter" idx="12"/>
          </p:nvPr>
        </p:nvSpPr>
        <p:spPr/>
        <p:txBody>
          <a:bodyPr/>
          <a:lstStyle/>
          <a:p>
            <a:pPr defTabSz="880944"/>
            <a:fld id="{0359026F-6E65-444A-B4C1-00FD5A1798A3}" type="slidenum">
              <a:rPr lang="es-CO" sz="1734" smtClean="0">
                <a:solidFill>
                  <a:prstClr val="black"/>
                </a:solidFill>
              </a:rPr>
              <a:pPr defTabSz="880944"/>
              <a:t>‹Nº›</a:t>
            </a:fld>
            <a:endParaRPr lang="es-CO" sz="1734">
              <a:solidFill>
                <a:prstClr val="black"/>
              </a:solidFill>
            </a:endParaRPr>
          </a:p>
        </p:txBody>
      </p:sp>
    </p:spTree>
    <p:extLst>
      <p:ext uri="{BB962C8B-B14F-4D97-AF65-F5344CB8AC3E}">
        <p14:creationId xmlns:p14="http://schemas.microsoft.com/office/powerpoint/2010/main" val="269760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7D215-21F3-EB48-A3E8-149C3F06DDAE}"/>
              </a:ext>
            </a:extLst>
          </p:cNvPr>
          <p:cNvSpPr>
            <a:spLocks noGrp="1"/>
          </p:cNvSpPr>
          <p:nvPr>
            <p:ph type="ctrTitle"/>
          </p:nvPr>
        </p:nvSpPr>
        <p:spPr>
          <a:xfrm>
            <a:off x="1395016" y="1178222"/>
            <a:ext cx="8370094" cy="2506427"/>
          </a:xfrm>
        </p:spPr>
        <p:txBody>
          <a:bodyPr anchor="b"/>
          <a:lstStyle>
            <a:lvl1pPr algn="ctr">
              <a:defRPr sz="5492"/>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6CAFC97-3824-EC4F-9D9B-25711D98E456}"/>
              </a:ext>
            </a:extLst>
          </p:cNvPr>
          <p:cNvSpPr>
            <a:spLocks noGrp="1"/>
          </p:cNvSpPr>
          <p:nvPr>
            <p:ph type="subTitle" idx="1"/>
          </p:nvPr>
        </p:nvSpPr>
        <p:spPr>
          <a:xfrm>
            <a:off x="1395016" y="3781306"/>
            <a:ext cx="8370094" cy="1738167"/>
          </a:xfrm>
        </p:spPr>
        <p:txBody>
          <a:bodyPr/>
          <a:lstStyle>
            <a:lvl1pPr marL="0" indent="0" algn="ctr">
              <a:buNone/>
              <a:defRPr sz="2197"/>
            </a:lvl1pPr>
            <a:lvl2pPr marL="418521" indent="0" algn="ctr">
              <a:buNone/>
              <a:defRPr sz="1831"/>
            </a:lvl2pPr>
            <a:lvl3pPr marL="837042" indent="0" algn="ctr">
              <a:buNone/>
              <a:defRPr sz="1648"/>
            </a:lvl3pPr>
            <a:lvl4pPr marL="1255563" indent="0" algn="ctr">
              <a:buNone/>
              <a:defRPr sz="1465"/>
            </a:lvl4pPr>
            <a:lvl5pPr marL="1674084" indent="0" algn="ctr">
              <a:buNone/>
              <a:defRPr sz="1465"/>
            </a:lvl5pPr>
            <a:lvl6pPr marL="2092604" indent="0" algn="ctr">
              <a:buNone/>
              <a:defRPr sz="1465"/>
            </a:lvl6pPr>
            <a:lvl7pPr marL="2511125" indent="0" algn="ctr">
              <a:buNone/>
              <a:defRPr sz="1465"/>
            </a:lvl7pPr>
            <a:lvl8pPr marL="2929646" indent="0" algn="ctr">
              <a:buNone/>
              <a:defRPr sz="1465"/>
            </a:lvl8pPr>
            <a:lvl9pPr marL="3348167" indent="0" algn="ctr">
              <a:buNone/>
              <a:defRPr sz="1465"/>
            </a:lvl9pPr>
          </a:lstStyle>
          <a:p>
            <a:r>
              <a:rPr lang="es-ES"/>
              <a:t>Haga clic para editar el estilo de subtítulo del patrón</a:t>
            </a:r>
            <a:endParaRPr lang="es-CO"/>
          </a:p>
        </p:txBody>
      </p:sp>
      <p:sp>
        <p:nvSpPr>
          <p:cNvPr id="4" name="Marcador de fecha 3">
            <a:extLst>
              <a:ext uri="{FF2B5EF4-FFF2-40B4-BE49-F238E27FC236}">
                <a16:creationId xmlns:a16="http://schemas.microsoft.com/office/drawing/2014/main" id="{144D2CB8-D323-A943-A223-9368CCFB4894}"/>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5" name="Marcador de pie de página 4">
            <a:extLst>
              <a:ext uri="{FF2B5EF4-FFF2-40B4-BE49-F238E27FC236}">
                <a16:creationId xmlns:a16="http://schemas.microsoft.com/office/drawing/2014/main" id="{1C42ABDB-7929-EF4D-936A-046D4E8BCA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395AA46-E431-5A4D-8F12-6F7F786AED42}"/>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202383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BE785-CE13-9043-9BE7-C3ADB4FD59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A3E231F-1F43-974B-8E5E-B3B96C3C74A8}"/>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11163E2-4F57-A54B-BE86-3CE0F47B1E7A}"/>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5" name="Marcador de pie de página 4">
            <a:extLst>
              <a:ext uri="{FF2B5EF4-FFF2-40B4-BE49-F238E27FC236}">
                <a16:creationId xmlns:a16="http://schemas.microsoft.com/office/drawing/2014/main" id="{4EC3A0B2-1DE5-8741-B77E-7D764C8FDF5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F5CE03-1D9E-6B4A-9323-583DDE0999D3}"/>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392113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60A3D-768F-5A42-9BB9-72079B7158D6}"/>
              </a:ext>
            </a:extLst>
          </p:cNvPr>
          <p:cNvSpPr>
            <a:spLocks noGrp="1"/>
          </p:cNvSpPr>
          <p:nvPr>
            <p:ph type="title"/>
          </p:nvPr>
        </p:nvSpPr>
        <p:spPr>
          <a:xfrm>
            <a:off x="761446" y="1794830"/>
            <a:ext cx="9625608" cy="2994714"/>
          </a:xfrm>
        </p:spPr>
        <p:txBody>
          <a:bodyPr anchor="b"/>
          <a:lstStyle>
            <a:lvl1pPr>
              <a:defRPr sz="5492"/>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378B60F-D392-5E47-9AED-D85BE128ADFA}"/>
              </a:ext>
            </a:extLst>
          </p:cNvPr>
          <p:cNvSpPr>
            <a:spLocks noGrp="1"/>
          </p:cNvSpPr>
          <p:nvPr>
            <p:ph type="body" idx="1"/>
          </p:nvPr>
        </p:nvSpPr>
        <p:spPr>
          <a:xfrm>
            <a:off x="761446" y="4817875"/>
            <a:ext cx="9625608" cy="1574849"/>
          </a:xfrm>
        </p:spPr>
        <p:txBody>
          <a:bodyPr/>
          <a:lstStyle>
            <a:lvl1pPr marL="0" indent="0">
              <a:buNone/>
              <a:defRPr sz="2197">
                <a:solidFill>
                  <a:schemeClr val="tx1">
                    <a:tint val="75000"/>
                  </a:schemeClr>
                </a:solidFill>
              </a:defRPr>
            </a:lvl1pPr>
            <a:lvl2pPr marL="418521" indent="0">
              <a:buNone/>
              <a:defRPr sz="1831">
                <a:solidFill>
                  <a:schemeClr val="tx1">
                    <a:tint val="75000"/>
                  </a:schemeClr>
                </a:solidFill>
              </a:defRPr>
            </a:lvl2pPr>
            <a:lvl3pPr marL="837042" indent="0">
              <a:buNone/>
              <a:defRPr sz="1648">
                <a:solidFill>
                  <a:schemeClr val="tx1">
                    <a:tint val="75000"/>
                  </a:schemeClr>
                </a:solidFill>
              </a:defRPr>
            </a:lvl3pPr>
            <a:lvl4pPr marL="1255563" indent="0">
              <a:buNone/>
              <a:defRPr sz="1465">
                <a:solidFill>
                  <a:schemeClr val="tx1">
                    <a:tint val="75000"/>
                  </a:schemeClr>
                </a:solidFill>
              </a:defRPr>
            </a:lvl4pPr>
            <a:lvl5pPr marL="1674084" indent="0">
              <a:buNone/>
              <a:defRPr sz="1465">
                <a:solidFill>
                  <a:schemeClr val="tx1">
                    <a:tint val="75000"/>
                  </a:schemeClr>
                </a:solidFill>
              </a:defRPr>
            </a:lvl5pPr>
            <a:lvl6pPr marL="2092604" indent="0">
              <a:buNone/>
              <a:defRPr sz="1465">
                <a:solidFill>
                  <a:schemeClr val="tx1">
                    <a:tint val="75000"/>
                  </a:schemeClr>
                </a:solidFill>
              </a:defRPr>
            </a:lvl6pPr>
            <a:lvl7pPr marL="2511125" indent="0">
              <a:buNone/>
              <a:defRPr sz="1465">
                <a:solidFill>
                  <a:schemeClr val="tx1">
                    <a:tint val="75000"/>
                  </a:schemeClr>
                </a:solidFill>
              </a:defRPr>
            </a:lvl7pPr>
            <a:lvl8pPr marL="2929646" indent="0">
              <a:buNone/>
              <a:defRPr sz="1465">
                <a:solidFill>
                  <a:schemeClr val="tx1">
                    <a:tint val="75000"/>
                  </a:schemeClr>
                </a:solidFill>
              </a:defRPr>
            </a:lvl8pPr>
            <a:lvl9pPr marL="3348167" indent="0">
              <a:buNone/>
              <a:defRPr sz="1465">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DC28DC0F-F7FF-6540-8069-91D1CE5F0E93}"/>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5" name="Marcador de pie de página 4">
            <a:extLst>
              <a:ext uri="{FF2B5EF4-FFF2-40B4-BE49-F238E27FC236}">
                <a16:creationId xmlns:a16="http://schemas.microsoft.com/office/drawing/2014/main" id="{34AEBFAA-D463-5842-8E50-9D01954099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4DC4C2-D671-F743-BC69-2DBC47659E82}"/>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9243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02582-ED13-A74C-82E5-ED421D1273A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FB1D559-DEE5-2341-9241-A723384CBDAB}"/>
              </a:ext>
            </a:extLst>
          </p:cNvPr>
          <p:cNvSpPr>
            <a:spLocks noGrp="1"/>
          </p:cNvSpPr>
          <p:nvPr>
            <p:ph sz="half" idx="1"/>
          </p:nvPr>
        </p:nvSpPr>
        <p:spPr>
          <a:xfrm>
            <a:off x="767259" y="1916484"/>
            <a:ext cx="4743053" cy="45678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8AE18F4-3B13-9645-853A-30AD33707C67}"/>
              </a:ext>
            </a:extLst>
          </p:cNvPr>
          <p:cNvSpPr>
            <a:spLocks noGrp="1"/>
          </p:cNvSpPr>
          <p:nvPr>
            <p:ph sz="half" idx="2"/>
          </p:nvPr>
        </p:nvSpPr>
        <p:spPr>
          <a:xfrm>
            <a:off x="5649813" y="1916484"/>
            <a:ext cx="4743053" cy="45678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5D84F0E-B434-E74E-B58D-5158D00C94DB}"/>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6" name="Marcador de pie de página 5">
            <a:extLst>
              <a:ext uri="{FF2B5EF4-FFF2-40B4-BE49-F238E27FC236}">
                <a16:creationId xmlns:a16="http://schemas.microsoft.com/office/drawing/2014/main" id="{94CB8A8C-B111-7147-BAB3-980A100F25A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B9C1CF3-3CE9-6043-B346-2812DA501AA7}"/>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308171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6687F-D9C8-5247-B524-5B649EB093EA}"/>
              </a:ext>
            </a:extLst>
          </p:cNvPr>
          <p:cNvSpPr>
            <a:spLocks noGrp="1"/>
          </p:cNvSpPr>
          <p:nvPr>
            <p:ph type="title"/>
          </p:nvPr>
        </p:nvSpPr>
        <p:spPr>
          <a:xfrm>
            <a:off x="768712" y="383297"/>
            <a:ext cx="9625608" cy="1391534"/>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EDC6FA0-A9C7-394A-A27D-495EBC086975}"/>
              </a:ext>
            </a:extLst>
          </p:cNvPr>
          <p:cNvSpPr>
            <a:spLocks noGrp="1"/>
          </p:cNvSpPr>
          <p:nvPr>
            <p:ph type="body" idx="1"/>
          </p:nvPr>
        </p:nvSpPr>
        <p:spPr>
          <a:xfrm>
            <a:off x="768712" y="1764832"/>
            <a:ext cx="4721256" cy="864917"/>
          </a:xfrm>
        </p:spPr>
        <p:txBody>
          <a:bodyPr anchor="b"/>
          <a:lstStyle>
            <a:lvl1pPr marL="0" indent="0">
              <a:buNone/>
              <a:defRPr sz="2197" b="1"/>
            </a:lvl1pPr>
            <a:lvl2pPr marL="418521" indent="0">
              <a:buNone/>
              <a:defRPr sz="1831" b="1"/>
            </a:lvl2pPr>
            <a:lvl3pPr marL="837042" indent="0">
              <a:buNone/>
              <a:defRPr sz="1648" b="1"/>
            </a:lvl3pPr>
            <a:lvl4pPr marL="1255563" indent="0">
              <a:buNone/>
              <a:defRPr sz="1465" b="1"/>
            </a:lvl4pPr>
            <a:lvl5pPr marL="1674084" indent="0">
              <a:buNone/>
              <a:defRPr sz="1465" b="1"/>
            </a:lvl5pPr>
            <a:lvl6pPr marL="2092604" indent="0">
              <a:buNone/>
              <a:defRPr sz="1465" b="1"/>
            </a:lvl6pPr>
            <a:lvl7pPr marL="2511125" indent="0">
              <a:buNone/>
              <a:defRPr sz="1465" b="1"/>
            </a:lvl7pPr>
            <a:lvl8pPr marL="2929646" indent="0">
              <a:buNone/>
              <a:defRPr sz="1465" b="1"/>
            </a:lvl8pPr>
            <a:lvl9pPr marL="3348167" indent="0">
              <a:buNone/>
              <a:defRPr sz="1465"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1E70C3D-170D-604A-BCB5-0F2C837B1CD4}"/>
              </a:ext>
            </a:extLst>
          </p:cNvPr>
          <p:cNvSpPr>
            <a:spLocks noGrp="1"/>
          </p:cNvSpPr>
          <p:nvPr>
            <p:ph sz="half" idx="2"/>
          </p:nvPr>
        </p:nvSpPr>
        <p:spPr>
          <a:xfrm>
            <a:off x="768712" y="2629749"/>
            <a:ext cx="4721256" cy="386796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B899ABB-ADC6-CD41-BDF4-114E3E97D361}"/>
              </a:ext>
            </a:extLst>
          </p:cNvPr>
          <p:cNvSpPr>
            <a:spLocks noGrp="1"/>
          </p:cNvSpPr>
          <p:nvPr>
            <p:ph type="body" sz="quarter" idx="3"/>
          </p:nvPr>
        </p:nvSpPr>
        <p:spPr>
          <a:xfrm>
            <a:off x="5649813" y="1764832"/>
            <a:ext cx="4744507" cy="864917"/>
          </a:xfrm>
        </p:spPr>
        <p:txBody>
          <a:bodyPr anchor="b"/>
          <a:lstStyle>
            <a:lvl1pPr marL="0" indent="0">
              <a:buNone/>
              <a:defRPr sz="2197" b="1"/>
            </a:lvl1pPr>
            <a:lvl2pPr marL="418521" indent="0">
              <a:buNone/>
              <a:defRPr sz="1831" b="1"/>
            </a:lvl2pPr>
            <a:lvl3pPr marL="837042" indent="0">
              <a:buNone/>
              <a:defRPr sz="1648" b="1"/>
            </a:lvl3pPr>
            <a:lvl4pPr marL="1255563" indent="0">
              <a:buNone/>
              <a:defRPr sz="1465" b="1"/>
            </a:lvl4pPr>
            <a:lvl5pPr marL="1674084" indent="0">
              <a:buNone/>
              <a:defRPr sz="1465" b="1"/>
            </a:lvl5pPr>
            <a:lvl6pPr marL="2092604" indent="0">
              <a:buNone/>
              <a:defRPr sz="1465" b="1"/>
            </a:lvl6pPr>
            <a:lvl7pPr marL="2511125" indent="0">
              <a:buNone/>
              <a:defRPr sz="1465" b="1"/>
            </a:lvl7pPr>
            <a:lvl8pPr marL="2929646" indent="0">
              <a:buNone/>
              <a:defRPr sz="1465" b="1"/>
            </a:lvl8pPr>
            <a:lvl9pPr marL="3348167" indent="0">
              <a:buNone/>
              <a:defRPr sz="1465"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732E753-4E05-7D40-83F7-79E9284C14BA}"/>
              </a:ext>
            </a:extLst>
          </p:cNvPr>
          <p:cNvSpPr>
            <a:spLocks noGrp="1"/>
          </p:cNvSpPr>
          <p:nvPr>
            <p:ph sz="quarter" idx="4"/>
          </p:nvPr>
        </p:nvSpPr>
        <p:spPr>
          <a:xfrm>
            <a:off x="5649813" y="2629749"/>
            <a:ext cx="4744507" cy="386796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A2ED406-0909-0A43-B078-EAEA70076B64}"/>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8" name="Marcador de pie de página 7">
            <a:extLst>
              <a:ext uri="{FF2B5EF4-FFF2-40B4-BE49-F238E27FC236}">
                <a16:creationId xmlns:a16="http://schemas.microsoft.com/office/drawing/2014/main" id="{460CEEC0-4AED-3841-9708-BA457EF2302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1AC76F57-E4E5-654B-A873-409C8DC8A05D}"/>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31130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EFE99-EB4E-844A-8B30-5A3C99F1EA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088D18F-08D2-0F46-B724-66B7D4D1B508}"/>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4" name="Marcador de pie de página 3">
            <a:extLst>
              <a:ext uri="{FF2B5EF4-FFF2-40B4-BE49-F238E27FC236}">
                <a16:creationId xmlns:a16="http://schemas.microsoft.com/office/drawing/2014/main" id="{FD10AEFE-CF03-CA46-916A-96AE9E5495F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A65CD9E-7D64-6747-A4FB-2729C00E7E45}"/>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32181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90C9AE-6B59-0F4F-9874-193B05FE3E75}"/>
              </a:ext>
            </a:extLst>
          </p:cNvPr>
          <p:cNvSpPr>
            <a:spLocks noGrp="1"/>
          </p:cNvSpPr>
          <p:nvPr>
            <p:ph type="dt" sz="half" idx="10"/>
          </p:nvPr>
        </p:nvSpPr>
        <p:spPr/>
        <p:txBody>
          <a:bodyPr/>
          <a:lstStyle/>
          <a:p>
            <a:fld id="{FCE7CECE-CD3E-F24F-8D7A-18D1D61B0AC6}" type="datetimeFigureOut">
              <a:rPr lang="es-CO" smtClean="0"/>
              <a:t>22/12/24</a:t>
            </a:fld>
            <a:endParaRPr lang="es-CO"/>
          </a:p>
        </p:txBody>
      </p:sp>
      <p:sp>
        <p:nvSpPr>
          <p:cNvPr id="3" name="Marcador de pie de página 2">
            <a:extLst>
              <a:ext uri="{FF2B5EF4-FFF2-40B4-BE49-F238E27FC236}">
                <a16:creationId xmlns:a16="http://schemas.microsoft.com/office/drawing/2014/main" id="{1A615593-C31F-CF46-B0BE-DCBFE6BEAB6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7B2AA06-BA4C-7346-9F8B-F8B8CB3BDC09}"/>
              </a:ext>
            </a:extLst>
          </p:cNvPr>
          <p:cNvSpPr>
            <a:spLocks noGrp="1"/>
          </p:cNvSpPr>
          <p:nvPr>
            <p:ph type="sldNum" sz="quarter" idx="12"/>
          </p:nvPr>
        </p:nvSpPr>
        <p:spPr/>
        <p:txBody>
          <a:bodyPr/>
          <a:lstStyle/>
          <a:p>
            <a:fld id="{D7538181-BF81-4C46-853D-96DFB4D5228D}" type="slidenum">
              <a:rPr lang="es-CO" smtClean="0"/>
              <a:t>‹Nº›</a:t>
            </a:fld>
            <a:endParaRPr lang="es-CO"/>
          </a:p>
        </p:txBody>
      </p:sp>
    </p:spTree>
    <p:extLst>
      <p:ext uri="{BB962C8B-B14F-4D97-AF65-F5344CB8AC3E}">
        <p14:creationId xmlns:p14="http://schemas.microsoft.com/office/powerpoint/2010/main" val="396103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1160125" cy="7199313"/>
          </a:xfrm>
          <a:prstGeom prst="rect">
            <a:avLst/>
          </a:prstGeom>
        </p:spPr>
      </p:pic>
      <p:pic>
        <p:nvPicPr>
          <p:cNvPr id="4" name="Imagen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53082" y="6048770"/>
            <a:ext cx="923370" cy="434431"/>
          </a:xfrm>
          <a:prstGeom prst="rect">
            <a:avLst/>
          </a:prstGeom>
        </p:spPr>
      </p:pic>
      <p:pic>
        <p:nvPicPr>
          <p:cNvPr id="5" name="Imagen 4"/>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65313" y="6056316"/>
            <a:ext cx="1287599" cy="484061"/>
          </a:xfrm>
          <a:prstGeom prst="rect">
            <a:avLst/>
          </a:prstGeom>
        </p:spPr>
      </p:pic>
      <p:pic>
        <p:nvPicPr>
          <p:cNvPr id="6" name="Imagen 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690464" y="6013983"/>
            <a:ext cx="955315" cy="568729"/>
          </a:xfrm>
          <a:prstGeom prst="rect">
            <a:avLst/>
          </a:prstGeom>
        </p:spPr>
      </p:pic>
      <p:sp>
        <p:nvSpPr>
          <p:cNvPr id="7" name="Rectángulo 6"/>
          <p:cNvSpPr/>
          <p:nvPr userDrawn="1"/>
        </p:nvSpPr>
        <p:spPr>
          <a:xfrm>
            <a:off x="1574304" y="6113493"/>
            <a:ext cx="20925" cy="3697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0944" rtl="0" eaLnBrk="1" fontAlgn="auto" latinLnBrk="0" hangingPunct="1">
              <a:lnSpc>
                <a:spcPct val="100000"/>
              </a:lnSpc>
              <a:spcBef>
                <a:spcPts val="0"/>
              </a:spcBef>
              <a:spcAft>
                <a:spcPts val="0"/>
              </a:spcAft>
              <a:buClrTx/>
              <a:buSzTx/>
              <a:buFontTx/>
              <a:buNone/>
              <a:tabLst/>
              <a:defRPr/>
            </a:pPr>
            <a:endParaRPr kumimoji="0" lang="en-US" sz="173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p:cNvSpPr/>
          <p:nvPr userDrawn="1"/>
        </p:nvSpPr>
        <p:spPr>
          <a:xfrm flipH="1">
            <a:off x="2761204" y="6113493"/>
            <a:ext cx="25484" cy="3697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0944" rtl="0" eaLnBrk="1" fontAlgn="auto" latinLnBrk="0" hangingPunct="1">
              <a:lnSpc>
                <a:spcPct val="100000"/>
              </a:lnSpc>
              <a:spcBef>
                <a:spcPts val="0"/>
              </a:spcBef>
              <a:spcAft>
                <a:spcPts val="0"/>
              </a:spcAft>
              <a:buClrTx/>
              <a:buSzTx/>
              <a:buFontTx/>
              <a:buNone/>
              <a:tabLst/>
              <a:defRPr/>
            </a:pPr>
            <a:endParaRPr kumimoji="0" lang="en-US" sz="173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807056"/>
      </p:ext>
    </p:extLst>
  </p:cSld>
  <p:clrMap bg1="lt1" tx1="dk1" bg2="lt2" tx2="dk2" accent1="accent1" accent2="accent2" accent3="accent3" accent4="accent4" accent5="accent5" accent6="accent6" hlink="hlink" folHlink="folHlink"/>
  <p:sldLayoutIdLst>
    <p:sldLayoutId id="2147483745" r:id="rId1"/>
    <p:sldLayoutId id="214748374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18064" rtl="0" eaLnBrk="1" latinLnBrk="0" hangingPunct="1">
        <a:lnSpc>
          <a:spcPct val="90000"/>
        </a:lnSpc>
        <a:spcBef>
          <a:spcPct val="0"/>
        </a:spcBef>
        <a:buNone/>
        <a:defRPr sz="2012" kern="1200">
          <a:solidFill>
            <a:schemeClr val="tx1"/>
          </a:solidFill>
          <a:latin typeface="+mj-lt"/>
          <a:ea typeface="+mj-ea"/>
          <a:cs typeface="+mj-cs"/>
        </a:defRPr>
      </a:lvl1pPr>
    </p:titleStyle>
    <p:bodyStyle>
      <a:lvl1pPr marL="104516" indent="-104516" algn="l" defTabSz="418064" rtl="0" eaLnBrk="1" latinLnBrk="0" hangingPunct="1">
        <a:lnSpc>
          <a:spcPct val="90000"/>
        </a:lnSpc>
        <a:spcBef>
          <a:spcPts val="457"/>
        </a:spcBef>
        <a:buFont typeface="Arial" panose="020B0604020202020204" pitchFamily="34" charset="0"/>
        <a:buChar char="•"/>
        <a:defRPr sz="1280" kern="1200">
          <a:solidFill>
            <a:schemeClr val="tx1"/>
          </a:solidFill>
          <a:latin typeface="+mn-lt"/>
          <a:ea typeface="+mn-ea"/>
          <a:cs typeface="+mn-cs"/>
        </a:defRPr>
      </a:lvl1pPr>
      <a:lvl2pPr marL="313548" indent="-104516" algn="l" defTabSz="418064" rtl="0" eaLnBrk="1" latinLnBrk="0" hangingPunct="1">
        <a:lnSpc>
          <a:spcPct val="90000"/>
        </a:lnSpc>
        <a:spcBef>
          <a:spcPts val="229"/>
        </a:spcBef>
        <a:buFont typeface="Arial" panose="020B0604020202020204" pitchFamily="34" charset="0"/>
        <a:buChar char="•"/>
        <a:defRPr sz="1097" kern="1200">
          <a:solidFill>
            <a:schemeClr val="tx1"/>
          </a:solidFill>
          <a:latin typeface="+mn-lt"/>
          <a:ea typeface="+mn-ea"/>
          <a:cs typeface="+mn-cs"/>
        </a:defRPr>
      </a:lvl2pPr>
      <a:lvl3pPr marL="522580" indent="-104516" algn="l" defTabSz="418064" rtl="0" eaLnBrk="1" latinLnBrk="0" hangingPunct="1">
        <a:lnSpc>
          <a:spcPct val="90000"/>
        </a:lnSpc>
        <a:spcBef>
          <a:spcPts val="229"/>
        </a:spcBef>
        <a:buFont typeface="Arial" panose="020B0604020202020204" pitchFamily="34" charset="0"/>
        <a:buChar char="•"/>
        <a:defRPr sz="914" kern="1200">
          <a:solidFill>
            <a:schemeClr val="tx1"/>
          </a:solidFill>
          <a:latin typeface="+mn-lt"/>
          <a:ea typeface="+mn-ea"/>
          <a:cs typeface="+mn-cs"/>
        </a:defRPr>
      </a:lvl3pPr>
      <a:lvl4pPr marL="731611" indent="-104516" algn="l" defTabSz="418064" rtl="0" eaLnBrk="1" latinLnBrk="0" hangingPunct="1">
        <a:lnSpc>
          <a:spcPct val="90000"/>
        </a:lnSpc>
        <a:spcBef>
          <a:spcPts val="229"/>
        </a:spcBef>
        <a:buFont typeface="Arial" panose="020B0604020202020204" pitchFamily="34" charset="0"/>
        <a:buChar char="•"/>
        <a:defRPr sz="823" kern="1200">
          <a:solidFill>
            <a:schemeClr val="tx1"/>
          </a:solidFill>
          <a:latin typeface="+mn-lt"/>
          <a:ea typeface="+mn-ea"/>
          <a:cs typeface="+mn-cs"/>
        </a:defRPr>
      </a:lvl4pPr>
      <a:lvl5pPr marL="940643" indent="-104516" algn="l" defTabSz="418064" rtl="0" eaLnBrk="1" latinLnBrk="0" hangingPunct="1">
        <a:lnSpc>
          <a:spcPct val="90000"/>
        </a:lnSpc>
        <a:spcBef>
          <a:spcPts val="229"/>
        </a:spcBef>
        <a:buFont typeface="Arial" panose="020B0604020202020204" pitchFamily="34" charset="0"/>
        <a:buChar char="•"/>
        <a:defRPr sz="823" kern="1200">
          <a:solidFill>
            <a:schemeClr val="tx1"/>
          </a:solidFill>
          <a:latin typeface="+mn-lt"/>
          <a:ea typeface="+mn-ea"/>
          <a:cs typeface="+mn-cs"/>
        </a:defRPr>
      </a:lvl5pPr>
      <a:lvl6pPr marL="1149675" indent="-104516" algn="l" defTabSz="418064" rtl="0" eaLnBrk="1" latinLnBrk="0" hangingPunct="1">
        <a:lnSpc>
          <a:spcPct val="90000"/>
        </a:lnSpc>
        <a:spcBef>
          <a:spcPts val="229"/>
        </a:spcBef>
        <a:buFont typeface="Arial" panose="020B0604020202020204" pitchFamily="34" charset="0"/>
        <a:buChar char="•"/>
        <a:defRPr sz="823" kern="1200">
          <a:solidFill>
            <a:schemeClr val="tx1"/>
          </a:solidFill>
          <a:latin typeface="+mn-lt"/>
          <a:ea typeface="+mn-ea"/>
          <a:cs typeface="+mn-cs"/>
        </a:defRPr>
      </a:lvl6pPr>
      <a:lvl7pPr marL="1358707" indent="-104516" algn="l" defTabSz="418064" rtl="0" eaLnBrk="1" latinLnBrk="0" hangingPunct="1">
        <a:lnSpc>
          <a:spcPct val="90000"/>
        </a:lnSpc>
        <a:spcBef>
          <a:spcPts val="229"/>
        </a:spcBef>
        <a:buFont typeface="Arial" panose="020B0604020202020204" pitchFamily="34" charset="0"/>
        <a:buChar char="•"/>
        <a:defRPr sz="823" kern="1200">
          <a:solidFill>
            <a:schemeClr val="tx1"/>
          </a:solidFill>
          <a:latin typeface="+mn-lt"/>
          <a:ea typeface="+mn-ea"/>
          <a:cs typeface="+mn-cs"/>
        </a:defRPr>
      </a:lvl7pPr>
      <a:lvl8pPr marL="1567739" indent="-104516" algn="l" defTabSz="418064" rtl="0" eaLnBrk="1" latinLnBrk="0" hangingPunct="1">
        <a:lnSpc>
          <a:spcPct val="90000"/>
        </a:lnSpc>
        <a:spcBef>
          <a:spcPts val="229"/>
        </a:spcBef>
        <a:buFont typeface="Arial" panose="020B0604020202020204" pitchFamily="34" charset="0"/>
        <a:buChar char="•"/>
        <a:defRPr sz="823" kern="1200">
          <a:solidFill>
            <a:schemeClr val="tx1"/>
          </a:solidFill>
          <a:latin typeface="+mn-lt"/>
          <a:ea typeface="+mn-ea"/>
          <a:cs typeface="+mn-cs"/>
        </a:defRPr>
      </a:lvl8pPr>
      <a:lvl9pPr marL="1776771" indent="-104516" algn="l" defTabSz="418064" rtl="0" eaLnBrk="1" latinLnBrk="0" hangingPunct="1">
        <a:lnSpc>
          <a:spcPct val="90000"/>
        </a:lnSpc>
        <a:spcBef>
          <a:spcPts val="229"/>
        </a:spcBef>
        <a:buFont typeface="Arial" panose="020B0604020202020204" pitchFamily="34" charset="0"/>
        <a:buChar char="•"/>
        <a:defRPr sz="823" kern="1200">
          <a:solidFill>
            <a:schemeClr val="tx1"/>
          </a:solidFill>
          <a:latin typeface="+mn-lt"/>
          <a:ea typeface="+mn-ea"/>
          <a:cs typeface="+mn-cs"/>
        </a:defRPr>
      </a:lvl9pPr>
    </p:bodyStyle>
    <p:otherStyle>
      <a:defPPr>
        <a:defRPr lang="en-US"/>
      </a:defPPr>
      <a:lvl1pPr marL="0" algn="l" defTabSz="418064" rtl="0" eaLnBrk="1" latinLnBrk="0" hangingPunct="1">
        <a:defRPr sz="823" kern="1200">
          <a:solidFill>
            <a:schemeClr val="tx1"/>
          </a:solidFill>
          <a:latin typeface="+mn-lt"/>
          <a:ea typeface="+mn-ea"/>
          <a:cs typeface="+mn-cs"/>
        </a:defRPr>
      </a:lvl1pPr>
      <a:lvl2pPr marL="209032" algn="l" defTabSz="418064" rtl="0" eaLnBrk="1" latinLnBrk="0" hangingPunct="1">
        <a:defRPr sz="823" kern="1200">
          <a:solidFill>
            <a:schemeClr val="tx1"/>
          </a:solidFill>
          <a:latin typeface="+mn-lt"/>
          <a:ea typeface="+mn-ea"/>
          <a:cs typeface="+mn-cs"/>
        </a:defRPr>
      </a:lvl2pPr>
      <a:lvl3pPr marL="418064" algn="l" defTabSz="418064" rtl="0" eaLnBrk="1" latinLnBrk="0" hangingPunct="1">
        <a:defRPr sz="823" kern="1200">
          <a:solidFill>
            <a:schemeClr val="tx1"/>
          </a:solidFill>
          <a:latin typeface="+mn-lt"/>
          <a:ea typeface="+mn-ea"/>
          <a:cs typeface="+mn-cs"/>
        </a:defRPr>
      </a:lvl3pPr>
      <a:lvl4pPr marL="627096" algn="l" defTabSz="418064" rtl="0" eaLnBrk="1" latinLnBrk="0" hangingPunct="1">
        <a:defRPr sz="823" kern="1200">
          <a:solidFill>
            <a:schemeClr val="tx1"/>
          </a:solidFill>
          <a:latin typeface="+mn-lt"/>
          <a:ea typeface="+mn-ea"/>
          <a:cs typeface="+mn-cs"/>
        </a:defRPr>
      </a:lvl4pPr>
      <a:lvl5pPr marL="836127" algn="l" defTabSz="418064" rtl="0" eaLnBrk="1" latinLnBrk="0" hangingPunct="1">
        <a:defRPr sz="823" kern="1200">
          <a:solidFill>
            <a:schemeClr val="tx1"/>
          </a:solidFill>
          <a:latin typeface="+mn-lt"/>
          <a:ea typeface="+mn-ea"/>
          <a:cs typeface="+mn-cs"/>
        </a:defRPr>
      </a:lvl5pPr>
      <a:lvl6pPr marL="1045159" algn="l" defTabSz="418064" rtl="0" eaLnBrk="1" latinLnBrk="0" hangingPunct="1">
        <a:defRPr sz="823" kern="1200">
          <a:solidFill>
            <a:schemeClr val="tx1"/>
          </a:solidFill>
          <a:latin typeface="+mn-lt"/>
          <a:ea typeface="+mn-ea"/>
          <a:cs typeface="+mn-cs"/>
        </a:defRPr>
      </a:lvl6pPr>
      <a:lvl7pPr marL="1254191" algn="l" defTabSz="418064" rtl="0" eaLnBrk="1" latinLnBrk="0" hangingPunct="1">
        <a:defRPr sz="823" kern="1200">
          <a:solidFill>
            <a:schemeClr val="tx1"/>
          </a:solidFill>
          <a:latin typeface="+mn-lt"/>
          <a:ea typeface="+mn-ea"/>
          <a:cs typeface="+mn-cs"/>
        </a:defRPr>
      </a:lvl7pPr>
      <a:lvl8pPr marL="1463223" algn="l" defTabSz="418064" rtl="0" eaLnBrk="1" latinLnBrk="0" hangingPunct="1">
        <a:defRPr sz="823" kern="1200">
          <a:solidFill>
            <a:schemeClr val="tx1"/>
          </a:solidFill>
          <a:latin typeface="+mn-lt"/>
          <a:ea typeface="+mn-ea"/>
          <a:cs typeface="+mn-cs"/>
        </a:defRPr>
      </a:lvl8pPr>
      <a:lvl9pPr marL="1672255" algn="l" defTabSz="418064" rtl="0" eaLnBrk="1" latinLnBrk="0" hangingPunct="1">
        <a:defRPr sz="8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043798-4C4E-6A43-9C6D-7C4E2E490821}"/>
              </a:ext>
            </a:extLst>
          </p:cNvPr>
          <p:cNvSpPr>
            <a:spLocks noGrp="1"/>
          </p:cNvSpPr>
          <p:nvPr>
            <p:ph type="title"/>
          </p:nvPr>
        </p:nvSpPr>
        <p:spPr>
          <a:xfrm>
            <a:off x="767259" y="383297"/>
            <a:ext cx="9625608" cy="1391534"/>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F6F1480-7ED4-FC49-AF2B-3FFFF45D31BF}"/>
              </a:ext>
            </a:extLst>
          </p:cNvPr>
          <p:cNvSpPr>
            <a:spLocks noGrp="1"/>
          </p:cNvSpPr>
          <p:nvPr>
            <p:ph type="body" idx="1"/>
          </p:nvPr>
        </p:nvSpPr>
        <p:spPr>
          <a:xfrm>
            <a:off x="767259" y="1916484"/>
            <a:ext cx="9625608" cy="456789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96D0D70-7727-D241-A237-880DB5621B7A}"/>
              </a:ext>
            </a:extLst>
          </p:cNvPr>
          <p:cNvSpPr>
            <a:spLocks noGrp="1"/>
          </p:cNvSpPr>
          <p:nvPr>
            <p:ph type="dt" sz="half" idx="2"/>
          </p:nvPr>
        </p:nvSpPr>
        <p:spPr>
          <a:xfrm>
            <a:off x="767259" y="6672697"/>
            <a:ext cx="2511028" cy="383297"/>
          </a:xfrm>
          <a:prstGeom prst="rect">
            <a:avLst/>
          </a:prstGeom>
        </p:spPr>
        <p:txBody>
          <a:bodyPr vert="horz" lIns="91440" tIns="45720" rIns="91440" bIns="45720" rtlCol="0" anchor="ctr"/>
          <a:lstStyle>
            <a:lvl1pPr algn="l">
              <a:defRPr sz="1098">
                <a:solidFill>
                  <a:schemeClr val="tx1">
                    <a:tint val="75000"/>
                  </a:schemeClr>
                </a:solidFill>
              </a:defRPr>
            </a:lvl1pPr>
          </a:lstStyle>
          <a:p>
            <a:fld id="{FCE7CECE-CD3E-F24F-8D7A-18D1D61B0AC6}" type="datetimeFigureOut">
              <a:rPr lang="es-CO" smtClean="0"/>
              <a:t>22/12/24</a:t>
            </a:fld>
            <a:endParaRPr lang="es-CO"/>
          </a:p>
        </p:txBody>
      </p:sp>
      <p:sp>
        <p:nvSpPr>
          <p:cNvPr id="5" name="Marcador de pie de página 4">
            <a:extLst>
              <a:ext uri="{FF2B5EF4-FFF2-40B4-BE49-F238E27FC236}">
                <a16:creationId xmlns:a16="http://schemas.microsoft.com/office/drawing/2014/main" id="{ABEB5FAC-94DC-354C-9881-4063CB3066CE}"/>
              </a:ext>
            </a:extLst>
          </p:cNvPr>
          <p:cNvSpPr>
            <a:spLocks noGrp="1"/>
          </p:cNvSpPr>
          <p:nvPr>
            <p:ph type="ftr" sz="quarter" idx="3"/>
          </p:nvPr>
        </p:nvSpPr>
        <p:spPr>
          <a:xfrm>
            <a:off x="3696792" y="6672697"/>
            <a:ext cx="3766542" cy="383297"/>
          </a:xfrm>
          <a:prstGeom prst="rect">
            <a:avLst/>
          </a:prstGeom>
        </p:spPr>
        <p:txBody>
          <a:bodyPr vert="horz" lIns="91440" tIns="45720" rIns="91440" bIns="45720" rtlCol="0" anchor="ctr"/>
          <a:lstStyle>
            <a:lvl1pPr algn="ctr">
              <a:defRPr sz="1098">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287744D-8014-214D-9290-09268DFBA9BD}"/>
              </a:ext>
            </a:extLst>
          </p:cNvPr>
          <p:cNvSpPr>
            <a:spLocks noGrp="1"/>
          </p:cNvSpPr>
          <p:nvPr>
            <p:ph type="sldNum" sz="quarter" idx="4"/>
          </p:nvPr>
        </p:nvSpPr>
        <p:spPr>
          <a:xfrm>
            <a:off x="7881838" y="6672697"/>
            <a:ext cx="2511028" cy="383297"/>
          </a:xfrm>
          <a:prstGeom prst="rect">
            <a:avLst/>
          </a:prstGeom>
        </p:spPr>
        <p:txBody>
          <a:bodyPr vert="horz" lIns="91440" tIns="45720" rIns="91440" bIns="45720" rtlCol="0" anchor="ctr"/>
          <a:lstStyle>
            <a:lvl1pPr algn="r">
              <a:defRPr sz="1098">
                <a:solidFill>
                  <a:schemeClr val="tx1">
                    <a:tint val="75000"/>
                  </a:schemeClr>
                </a:solidFill>
              </a:defRPr>
            </a:lvl1pPr>
          </a:lstStyle>
          <a:p>
            <a:fld id="{D7538181-BF81-4C46-853D-96DFB4D5228D}" type="slidenum">
              <a:rPr lang="es-CO" smtClean="0"/>
              <a:t>‹Nº›</a:t>
            </a:fld>
            <a:endParaRPr lang="es-CO"/>
          </a:p>
        </p:txBody>
      </p:sp>
    </p:spTree>
    <p:extLst>
      <p:ext uri="{BB962C8B-B14F-4D97-AF65-F5344CB8AC3E}">
        <p14:creationId xmlns:p14="http://schemas.microsoft.com/office/powerpoint/2010/main" val="59502095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37042" rtl="0" eaLnBrk="1" latinLnBrk="0" hangingPunct="1">
        <a:lnSpc>
          <a:spcPct val="90000"/>
        </a:lnSpc>
        <a:spcBef>
          <a:spcPct val="0"/>
        </a:spcBef>
        <a:buNone/>
        <a:defRPr sz="4028" kern="1200">
          <a:solidFill>
            <a:schemeClr val="tx1"/>
          </a:solidFill>
          <a:latin typeface="+mj-lt"/>
          <a:ea typeface="+mj-ea"/>
          <a:cs typeface="+mj-cs"/>
        </a:defRPr>
      </a:lvl1pPr>
    </p:titleStyle>
    <p:bodyStyle>
      <a:lvl1pPr marL="209260" indent="-209260" algn="l" defTabSz="837042" rtl="0" eaLnBrk="1" latinLnBrk="0" hangingPunct="1">
        <a:lnSpc>
          <a:spcPct val="90000"/>
        </a:lnSpc>
        <a:spcBef>
          <a:spcPts val="915"/>
        </a:spcBef>
        <a:buFont typeface="Arial" panose="020B0604020202020204" pitchFamily="34" charset="0"/>
        <a:buChar char="•"/>
        <a:defRPr sz="2563" kern="1200">
          <a:solidFill>
            <a:schemeClr val="tx1"/>
          </a:solidFill>
          <a:latin typeface="+mn-lt"/>
          <a:ea typeface="+mn-ea"/>
          <a:cs typeface="+mn-cs"/>
        </a:defRPr>
      </a:lvl1pPr>
      <a:lvl2pPr marL="627781" indent="-209260" algn="l" defTabSz="837042" rtl="0" eaLnBrk="1" latinLnBrk="0" hangingPunct="1">
        <a:lnSpc>
          <a:spcPct val="90000"/>
        </a:lnSpc>
        <a:spcBef>
          <a:spcPts val="458"/>
        </a:spcBef>
        <a:buFont typeface="Arial" panose="020B0604020202020204" pitchFamily="34" charset="0"/>
        <a:buChar char="•"/>
        <a:defRPr sz="2197" kern="1200">
          <a:solidFill>
            <a:schemeClr val="tx1"/>
          </a:solidFill>
          <a:latin typeface="+mn-lt"/>
          <a:ea typeface="+mn-ea"/>
          <a:cs typeface="+mn-cs"/>
        </a:defRPr>
      </a:lvl2pPr>
      <a:lvl3pPr marL="1046302" indent="-209260" algn="l" defTabSz="837042" rtl="0" eaLnBrk="1" latinLnBrk="0" hangingPunct="1">
        <a:lnSpc>
          <a:spcPct val="90000"/>
        </a:lnSpc>
        <a:spcBef>
          <a:spcPts val="458"/>
        </a:spcBef>
        <a:buFont typeface="Arial" panose="020B0604020202020204" pitchFamily="34" charset="0"/>
        <a:buChar char="•"/>
        <a:defRPr sz="1831" kern="1200">
          <a:solidFill>
            <a:schemeClr val="tx1"/>
          </a:solidFill>
          <a:latin typeface="+mn-lt"/>
          <a:ea typeface="+mn-ea"/>
          <a:cs typeface="+mn-cs"/>
        </a:defRPr>
      </a:lvl3pPr>
      <a:lvl4pPr marL="1464823" indent="-209260" algn="l" defTabSz="837042"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4pPr>
      <a:lvl5pPr marL="1883344" indent="-209260" algn="l" defTabSz="837042"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5pPr>
      <a:lvl6pPr marL="2301865" indent="-209260" algn="l" defTabSz="837042"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6pPr>
      <a:lvl7pPr marL="2720386" indent="-209260" algn="l" defTabSz="837042"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7pPr>
      <a:lvl8pPr marL="3138907" indent="-209260" algn="l" defTabSz="837042"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8pPr>
      <a:lvl9pPr marL="3557427" indent="-209260" algn="l" defTabSz="837042"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9pPr>
    </p:bodyStyle>
    <p:otherStyle>
      <a:defPPr>
        <a:defRPr lang="es-CO"/>
      </a:defPPr>
      <a:lvl1pPr marL="0" algn="l" defTabSz="837042" rtl="0" eaLnBrk="1" latinLnBrk="0" hangingPunct="1">
        <a:defRPr sz="1648" kern="1200">
          <a:solidFill>
            <a:schemeClr val="tx1"/>
          </a:solidFill>
          <a:latin typeface="+mn-lt"/>
          <a:ea typeface="+mn-ea"/>
          <a:cs typeface="+mn-cs"/>
        </a:defRPr>
      </a:lvl1pPr>
      <a:lvl2pPr marL="418521" algn="l" defTabSz="837042" rtl="0" eaLnBrk="1" latinLnBrk="0" hangingPunct="1">
        <a:defRPr sz="1648" kern="1200">
          <a:solidFill>
            <a:schemeClr val="tx1"/>
          </a:solidFill>
          <a:latin typeface="+mn-lt"/>
          <a:ea typeface="+mn-ea"/>
          <a:cs typeface="+mn-cs"/>
        </a:defRPr>
      </a:lvl2pPr>
      <a:lvl3pPr marL="837042" algn="l" defTabSz="837042" rtl="0" eaLnBrk="1" latinLnBrk="0" hangingPunct="1">
        <a:defRPr sz="1648" kern="1200">
          <a:solidFill>
            <a:schemeClr val="tx1"/>
          </a:solidFill>
          <a:latin typeface="+mn-lt"/>
          <a:ea typeface="+mn-ea"/>
          <a:cs typeface="+mn-cs"/>
        </a:defRPr>
      </a:lvl3pPr>
      <a:lvl4pPr marL="1255563" algn="l" defTabSz="837042" rtl="0" eaLnBrk="1" latinLnBrk="0" hangingPunct="1">
        <a:defRPr sz="1648" kern="1200">
          <a:solidFill>
            <a:schemeClr val="tx1"/>
          </a:solidFill>
          <a:latin typeface="+mn-lt"/>
          <a:ea typeface="+mn-ea"/>
          <a:cs typeface="+mn-cs"/>
        </a:defRPr>
      </a:lvl4pPr>
      <a:lvl5pPr marL="1674084" algn="l" defTabSz="837042" rtl="0" eaLnBrk="1" latinLnBrk="0" hangingPunct="1">
        <a:defRPr sz="1648" kern="1200">
          <a:solidFill>
            <a:schemeClr val="tx1"/>
          </a:solidFill>
          <a:latin typeface="+mn-lt"/>
          <a:ea typeface="+mn-ea"/>
          <a:cs typeface="+mn-cs"/>
        </a:defRPr>
      </a:lvl5pPr>
      <a:lvl6pPr marL="2092604" algn="l" defTabSz="837042" rtl="0" eaLnBrk="1" latinLnBrk="0" hangingPunct="1">
        <a:defRPr sz="1648" kern="1200">
          <a:solidFill>
            <a:schemeClr val="tx1"/>
          </a:solidFill>
          <a:latin typeface="+mn-lt"/>
          <a:ea typeface="+mn-ea"/>
          <a:cs typeface="+mn-cs"/>
        </a:defRPr>
      </a:lvl6pPr>
      <a:lvl7pPr marL="2511125" algn="l" defTabSz="837042" rtl="0" eaLnBrk="1" latinLnBrk="0" hangingPunct="1">
        <a:defRPr sz="1648" kern="1200">
          <a:solidFill>
            <a:schemeClr val="tx1"/>
          </a:solidFill>
          <a:latin typeface="+mn-lt"/>
          <a:ea typeface="+mn-ea"/>
          <a:cs typeface="+mn-cs"/>
        </a:defRPr>
      </a:lvl7pPr>
      <a:lvl8pPr marL="2929646" algn="l" defTabSz="837042" rtl="0" eaLnBrk="1" latinLnBrk="0" hangingPunct="1">
        <a:defRPr sz="1648" kern="1200">
          <a:solidFill>
            <a:schemeClr val="tx1"/>
          </a:solidFill>
          <a:latin typeface="+mn-lt"/>
          <a:ea typeface="+mn-ea"/>
          <a:cs typeface="+mn-cs"/>
        </a:defRPr>
      </a:lvl8pPr>
      <a:lvl9pPr marL="3348167" algn="l" defTabSz="837042" rtl="0" eaLnBrk="1" latinLnBrk="0" hangingPunct="1">
        <a:defRPr sz="16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2.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46.jpeg"/><Relationship Id="rId5" Type="http://schemas.openxmlformats.org/officeDocument/2006/relationships/image" Target="../media/image28.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A664CD5-5918-EC4D-AFE5-61CF2A008A53}"/>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561041" y="-1"/>
            <a:ext cx="9599084" cy="7199313"/>
          </a:xfrm>
          <a:prstGeom prst="rect">
            <a:avLst/>
          </a:prstGeom>
        </p:spPr>
      </p:pic>
      <p:pic>
        <p:nvPicPr>
          <p:cNvPr id="3" name="Imagen 2">
            <a:extLst>
              <a:ext uri="{FF2B5EF4-FFF2-40B4-BE49-F238E27FC236}">
                <a16:creationId xmlns:a16="http://schemas.microsoft.com/office/drawing/2014/main" id="{9B2BD53A-899C-1E41-B0F9-9DDDEEFCD9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1" y="0"/>
            <a:ext cx="3193999" cy="7199313"/>
          </a:xfrm>
          <a:prstGeom prst="rect">
            <a:avLst/>
          </a:prstGeom>
        </p:spPr>
      </p:pic>
      <p:pic>
        <p:nvPicPr>
          <p:cNvPr id="5" name="Imagen 4">
            <a:extLst>
              <a:ext uri="{FF2B5EF4-FFF2-40B4-BE49-F238E27FC236}">
                <a16:creationId xmlns:a16="http://schemas.microsoft.com/office/drawing/2014/main" id="{BA940908-64A4-2B4E-90B2-E5CBE59CC3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3916" y="253537"/>
            <a:ext cx="2893050" cy="2169788"/>
          </a:xfrm>
          <a:prstGeom prst="rect">
            <a:avLst/>
          </a:prstGeom>
          <a:ln w="38100">
            <a:solidFill>
              <a:srgbClr val="92D050"/>
            </a:solidFill>
          </a:ln>
        </p:spPr>
      </p:pic>
      <p:pic>
        <p:nvPicPr>
          <p:cNvPr id="9" name="Imagen 8">
            <a:extLst>
              <a:ext uri="{FF2B5EF4-FFF2-40B4-BE49-F238E27FC236}">
                <a16:creationId xmlns:a16="http://schemas.microsoft.com/office/drawing/2014/main" id="{B8B66ADA-104E-2A42-9A11-3214C3C785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3916" y="2639291"/>
            <a:ext cx="2892967" cy="1920730"/>
          </a:xfrm>
          <a:prstGeom prst="rect">
            <a:avLst/>
          </a:prstGeom>
          <a:ln w="38100">
            <a:solidFill>
              <a:srgbClr val="92D050"/>
            </a:solidFill>
          </a:ln>
        </p:spPr>
      </p:pic>
      <p:pic>
        <p:nvPicPr>
          <p:cNvPr id="11" name="Imagen 10">
            <a:extLst>
              <a:ext uri="{FF2B5EF4-FFF2-40B4-BE49-F238E27FC236}">
                <a16:creationId xmlns:a16="http://schemas.microsoft.com/office/drawing/2014/main" id="{B3C4CBEA-7E34-4F4C-9C26-1A5F2487FA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3916" y="4800927"/>
            <a:ext cx="2892760" cy="2169788"/>
          </a:xfrm>
          <a:prstGeom prst="rect">
            <a:avLst/>
          </a:prstGeom>
          <a:ln w="38100">
            <a:solidFill>
              <a:srgbClr val="92D050"/>
            </a:solidFill>
          </a:ln>
        </p:spPr>
      </p:pic>
      <p:grpSp>
        <p:nvGrpSpPr>
          <p:cNvPr id="18" name="Grupo 17">
            <a:extLst>
              <a:ext uri="{FF2B5EF4-FFF2-40B4-BE49-F238E27FC236}">
                <a16:creationId xmlns:a16="http://schemas.microsoft.com/office/drawing/2014/main" id="{80C84BBC-D3FE-7742-BD37-4311FB1F3F4E}"/>
              </a:ext>
            </a:extLst>
          </p:cNvPr>
          <p:cNvGrpSpPr/>
          <p:nvPr/>
        </p:nvGrpSpPr>
        <p:grpSpPr>
          <a:xfrm>
            <a:off x="5580062" y="465408"/>
            <a:ext cx="4432889" cy="2584744"/>
            <a:chOff x="5508277" y="416151"/>
            <a:chExt cx="5288700" cy="3083753"/>
          </a:xfrm>
        </p:grpSpPr>
        <p:pic>
          <p:nvPicPr>
            <p:cNvPr id="15" name="Imagen 14">
              <a:extLst>
                <a:ext uri="{FF2B5EF4-FFF2-40B4-BE49-F238E27FC236}">
                  <a16:creationId xmlns:a16="http://schemas.microsoft.com/office/drawing/2014/main" id="{9AA3CED6-FF90-CE4D-90A0-5D2320E113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08277" y="416151"/>
              <a:ext cx="4902897" cy="3083753"/>
            </a:xfrm>
            <a:prstGeom prst="rect">
              <a:avLst/>
            </a:prstGeom>
          </p:spPr>
        </p:pic>
        <p:sp>
          <p:nvSpPr>
            <p:cNvPr id="16" name="CuadroTexto 15">
              <a:extLst>
                <a:ext uri="{FF2B5EF4-FFF2-40B4-BE49-F238E27FC236}">
                  <a16:creationId xmlns:a16="http://schemas.microsoft.com/office/drawing/2014/main" id="{F8D577B2-473D-2E4E-9704-655235533D10}"/>
                </a:ext>
              </a:extLst>
            </p:cNvPr>
            <p:cNvSpPr txBox="1"/>
            <p:nvPr/>
          </p:nvSpPr>
          <p:spPr>
            <a:xfrm>
              <a:off x="7539645" y="1162356"/>
              <a:ext cx="3257332" cy="771111"/>
            </a:xfrm>
            <a:prstGeom prst="rect">
              <a:avLst/>
            </a:prstGeom>
            <a:noFill/>
          </p:spPr>
          <p:txBody>
            <a:bodyPr wrap="none" rtlCol="0">
              <a:spAutoFit/>
            </a:bodyPr>
            <a:lstStyle/>
            <a:p>
              <a:r>
                <a:rPr lang="es-CO" sz="3600" b="1" dirty="0">
                  <a:solidFill>
                    <a:srgbClr val="0070C0">
                      <a:alpha val="37426"/>
                    </a:srgbClr>
                  </a:solidFill>
                  <a:latin typeface="Poppins" panose="02000000000000000000" pitchFamily="2" charset="77"/>
                  <a:cs typeface="Poppins" panose="02000000000000000000" pitchFamily="2" charset="77"/>
                </a:rPr>
                <a:t>PROYECTO</a:t>
              </a:r>
            </a:p>
          </p:txBody>
        </p:sp>
      </p:grpSp>
      <p:sp>
        <p:nvSpPr>
          <p:cNvPr id="17" name="CuadroTexto 16">
            <a:extLst>
              <a:ext uri="{FF2B5EF4-FFF2-40B4-BE49-F238E27FC236}">
                <a16:creationId xmlns:a16="http://schemas.microsoft.com/office/drawing/2014/main" id="{A69E820E-5C32-644A-B2BD-16BF7F244313}"/>
              </a:ext>
            </a:extLst>
          </p:cNvPr>
          <p:cNvSpPr txBox="1"/>
          <p:nvPr/>
        </p:nvSpPr>
        <p:spPr>
          <a:xfrm>
            <a:off x="5336271" y="3155660"/>
            <a:ext cx="5010823" cy="1106650"/>
          </a:xfrm>
          <a:prstGeom prst="rect">
            <a:avLst/>
          </a:prstGeom>
          <a:noFill/>
        </p:spPr>
        <p:txBody>
          <a:bodyPr wrap="square" rtlCol="0">
            <a:spAutoFit/>
          </a:bodyPr>
          <a:lstStyle/>
          <a:p>
            <a:pPr algn="ctr"/>
            <a:r>
              <a:rPr lang="es-CO" sz="2197" b="1" dirty="0">
                <a:latin typeface="Arial" panose="020B0604020202020204" pitchFamily="34" charset="0"/>
                <a:cs typeface="Arial" panose="020B0604020202020204" pitchFamily="34" charset="0"/>
              </a:rPr>
              <a:t>PLAN DE ORDENACIÓN Y MANEJO DE LA CUENCA HIDROGRÁFICA DEL RÍO LAS CEIBAS</a:t>
            </a:r>
          </a:p>
        </p:txBody>
      </p:sp>
      <p:pic>
        <p:nvPicPr>
          <p:cNvPr id="21" name="Imagen 20">
            <a:extLst>
              <a:ext uri="{FF2B5EF4-FFF2-40B4-BE49-F238E27FC236}">
                <a16:creationId xmlns:a16="http://schemas.microsoft.com/office/drawing/2014/main" id="{867D74B0-2BD8-394C-A7D5-BA866E46C5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8081" y="5732380"/>
            <a:ext cx="2086481" cy="1011627"/>
          </a:xfrm>
          <a:prstGeom prst="rect">
            <a:avLst/>
          </a:prstGeom>
        </p:spPr>
      </p:pic>
      <p:sp>
        <p:nvSpPr>
          <p:cNvPr id="22" name="Rectángulo 21">
            <a:extLst>
              <a:ext uri="{FF2B5EF4-FFF2-40B4-BE49-F238E27FC236}">
                <a16:creationId xmlns:a16="http://schemas.microsoft.com/office/drawing/2014/main" id="{2550322B-1E91-E547-AEB9-AE46D572E9D0}"/>
              </a:ext>
            </a:extLst>
          </p:cNvPr>
          <p:cNvSpPr/>
          <p:nvPr/>
        </p:nvSpPr>
        <p:spPr>
          <a:xfrm>
            <a:off x="6508865" y="4938520"/>
            <a:ext cx="2593571" cy="3385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7109A7FE-08AB-4649-8F85-6D1D08C07505}"/>
              </a:ext>
            </a:extLst>
          </p:cNvPr>
          <p:cNvSpPr txBox="1"/>
          <p:nvPr/>
        </p:nvSpPr>
        <p:spPr>
          <a:xfrm>
            <a:off x="5321897" y="4938520"/>
            <a:ext cx="5010823" cy="338554"/>
          </a:xfrm>
          <a:prstGeom prst="rect">
            <a:avLst/>
          </a:prstGeom>
          <a:noFill/>
        </p:spPr>
        <p:txBody>
          <a:bodyPr wrap="square" rtlCol="0">
            <a:spAutoFit/>
          </a:bodyPr>
          <a:lstStyle/>
          <a:p>
            <a:pPr algn="ctr"/>
            <a:r>
              <a:rPr lang="es-MX" sz="1600" dirty="0">
                <a:solidFill>
                  <a:schemeClr val="bg1"/>
                </a:solidFill>
                <a:latin typeface="Arial" panose="020B0604020202020204" pitchFamily="34" charset="0"/>
                <a:cs typeface="Arial" panose="020B0604020202020204" pitchFamily="34" charset="0"/>
              </a:rPr>
              <a:t>septiembre 12 de 2024</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09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0EFAA6-EBA9-F54E-8DD2-3A897AB6A15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5990" y="0"/>
            <a:ext cx="11148143" cy="7199313"/>
          </a:xfrm>
          <a:prstGeom prst="rect">
            <a:avLst/>
          </a:prstGeom>
          <a:ln>
            <a:solidFill>
              <a:schemeClr val="bg1"/>
            </a:solidFill>
          </a:ln>
        </p:spPr>
      </p:pic>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45" y="93612"/>
            <a:ext cx="10294432" cy="5585708"/>
          </a:xfrm>
          <a:prstGeom prst="rect">
            <a:avLst/>
          </a:prstGeom>
        </p:spPr>
      </p:pic>
    </p:spTree>
    <p:extLst>
      <p:ext uri="{BB962C8B-B14F-4D97-AF65-F5344CB8AC3E}">
        <p14:creationId xmlns:p14="http://schemas.microsoft.com/office/powerpoint/2010/main" val="36556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214E0C-2D33-E246-BE74-DAA0A1B680C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5990" y="0"/>
            <a:ext cx="11148143" cy="7199313"/>
          </a:xfrm>
          <a:prstGeom prst="rect">
            <a:avLst/>
          </a:prstGeom>
          <a:ln>
            <a:solidFill>
              <a:schemeClr val="bg1"/>
            </a:solidFill>
          </a:ln>
        </p:spPr>
      </p:pic>
      <p:grpSp>
        <p:nvGrpSpPr>
          <p:cNvPr id="11" name="Grupo 10">
            <a:extLst>
              <a:ext uri="{FF2B5EF4-FFF2-40B4-BE49-F238E27FC236}">
                <a16:creationId xmlns:a16="http://schemas.microsoft.com/office/drawing/2014/main" id="{8C63738E-5943-A50A-37CF-FE899A366EA3}"/>
              </a:ext>
            </a:extLst>
          </p:cNvPr>
          <p:cNvGrpSpPr/>
          <p:nvPr/>
        </p:nvGrpSpPr>
        <p:grpSpPr>
          <a:xfrm>
            <a:off x="284672" y="286823"/>
            <a:ext cx="10460559" cy="5389358"/>
            <a:chOff x="0" y="278197"/>
            <a:chExt cx="11160126" cy="5749780"/>
          </a:xfrm>
        </p:grpSpPr>
        <p:pic>
          <p:nvPicPr>
            <p:cNvPr id="10" name="Imagen 9">
              <a:extLst>
                <a:ext uri="{FF2B5EF4-FFF2-40B4-BE49-F238E27FC236}">
                  <a16:creationId xmlns:a16="http://schemas.microsoft.com/office/drawing/2014/main" id="{D5DEE721-0860-98DD-F6C6-D6407DA2A1C6}"/>
                </a:ext>
              </a:extLst>
            </p:cNvPr>
            <p:cNvPicPr>
              <a:picLocks noChangeAspect="1"/>
            </p:cNvPicPr>
            <p:nvPr/>
          </p:nvPicPr>
          <p:blipFill>
            <a:blip r:embed="rId3"/>
            <a:stretch>
              <a:fillRect/>
            </a:stretch>
          </p:blipFill>
          <p:spPr>
            <a:xfrm>
              <a:off x="0" y="278197"/>
              <a:ext cx="11160126" cy="5749780"/>
            </a:xfrm>
            <a:prstGeom prst="rect">
              <a:avLst/>
            </a:prstGeom>
          </p:spPr>
        </p:pic>
        <p:sp>
          <p:nvSpPr>
            <p:cNvPr id="8" name="Rectángulo 7">
              <a:extLst>
                <a:ext uri="{FF2B5EF4-FFF2-40B4-BE49-F238E27FC236}">
                  <a16:creationId xmlns:a16="http://schemas.microsoft.com/office/drawing/2014/main" id="{8AFDA57C-2162-8AF0-88D5-0205C2163066}"/>
                </a:ext>
              </a:extLst>
            </p:cNvPr>
            <p:cNvSpPr/>
            <p:nvPr/>
          </p:nvSpPr>
          <p:spPr>
            <a:xfrm>
              <a:off x="13447" y="297400"/>
              <a:ext cx="968188" cy="282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61889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adroTexto 53">
            <a:extLst>
              <a:ext uri="{FF2B5EF4-FFF2-40B4-BE49-F238E27FC236}">
                <a16:creationId xmlns:a16="http://schemas.microsoft.com/office/drawing/2014/main" id="{E0A26C16-7D94-3CFD-1B32-D01D94F1B987}"/>
              </a:ext>
            </a:extLst>
          </p:cNvPr>
          <p:cNvSpPr txBox="1"/>
          <p:nvPr/>
        </p:nvSpPr>
        <p:spPr>
          <a:xfrm>
            <a:off x="266511" y="4154067"/>
            <a:ext cx="2720366" cy="412001"/>
          </a:xfrm>
          <a:prstGeom prst="rect">
            <a:avLst/>
          </a:prstGeom>
          <a:solidFill>
            <a:srgbClr val="00B0F0"/>
          </a:solidFill>
          <a:ln>
            <a:solidFill>
              <a:srgbClr val="0070C0"/>
            </a:solidFill>
          </a:ln>
        </p:spPr>
        <p:txBody>
          <a:bodyPr wrap="square" rtlCol="0">
            <a:spAutoFit/>
          </a:bodyPr>
          <a:lstStyle/>
          <a:p>
            <a:endParaRPr lang="en-US" dirty="0"/>
          </a:p>
        </p:txBody>
      </p:sp>
      <p:pic>
        <p:nvPicPr>
          <p:cNvPr id="3" name="Imagen 2">
            <a:extLst>
              <a:ext uri="{FF2B5EF4-FFF2-40B4-BE49-F238E27FC236}">
                <a16:creationId xmlns:a16="http://schemas.microsoft.com/office/drawing/2014/main" id="{610EFAA6-EBA9-F54E-8DD2-3A897AB6A15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5990" y="0"/>
            <a:ext cx="11148143" cy="7199313"/>
          </a:xfrm>
          <a:prstGeom prst="rect">
            <a:avLst/>
          </a:prstGeom>
          <a:solidFill>
            <a:srgbClr val="00B0F0"/>
          </a:solidFill>
          <a:ln>
            <a:noFill/>
          </a:ln>
        </p:spPr>
      </p:pic>
      <p:sp>
        <p:nvSpPr>
          <p:cNvPr id="4" name="CuadroTexto 3">
            <a:extLst>
              <a:ext uri="{FF2B5EF4-FFF2-40B4-BE49-F238E27FC236}">
                <a16:creationId xmlns:a16="http://schemas.microsoft.com/office/drawing/2014/main" id="{DF18DB95-FB3C-694F-9584-82B0FB901CAC}"/>
              </a:ext>
            </a:extLst>
          </p:cNvPr>
          <p:cNvSpPr txBox="1"/>
          <p:nvPr/>
        </p:nvSpPr>
        <p:spPr>
          <a:xfrm>
            <a:off x="80" y="219360"/>
            <a:ext cx="11165013" cy="400110"/>
          </a:xfrm>
          <a:prstGeom prst="rect">
            <a:avLst/>
          </a:prstGeom>
          <a:solidFill>
            <a:schemeClr val="bg1"/>
          </a:solidFill>
        </p:spPr>
        <p:txBody>
          <a:bodyPr wrap="square">
            <a:spAutoFit/>
          </a:bodyPr>
          <a:lstStyle/>
          <a:p>
            <a:pPr algn="ctr"/>
            <a:r>
              <a:rPr lang="es-CO" sz="2000" b="1" dirty="0">
                <a:solidFill>
                  <a:srgbClr val="002060"/>
                </a:solidFill>
                <a:latin typeface="Arial" panose="020B0604020202020204" pitchFamily="34" charset="0"/>
                <a:cs typeface="Arial" panose="020B0604020202020204" pitchFamily="34" charset="0"/>
              </a:rPr>
              <a:t>GESTIÓN INTEGRAL PARA LA DESCONTAMINACIÓN DE FUENTES HÍDRICAS</a:t>
            </a:r>
          </a:p>
        </p:txBody>
      </p:sp>
      <p:graphicFrame>
        <p:nvGraphicFramePr>
          <p:cNvPr id="7" name="Tabla 6">
            <a:extLst>
              <a:ext uri="{FF2B5EF4-FFF2-40B4-BE49-F238E27FC236}">
                <a16:creationId xmlns:a16="http://schemas.microsoft.com/office/drawing/2014/main" id="{0239B0B0-A0E3-43FB-3010-F09F2F5A10C5}"/>
              </a:ext>
            </a:extLst>
          </p:cNvPr>
          <p:cNvGraphicFramePr>
            <a:graphicFrameLocks noGrp="1"/>
          </p:cNvGraphicFramePr>
          <p:nvPr>
            <p:extLst>
              <p:ext uri="{D42A27DB-BD31-4B8C-83A1-F6EECF244321}">
                <p14:modId xmlns:p14="http://schemas.microsoft.com/office/powerpoint/2010/main" val="3040154962"/>
              </p:ext>
            </p:extLst>
          </p:nvPr>
        </p:nvGraphicFramePr>
        <p:xfrm>
          <a:off x="76739" y="818529"/>
          <a:ext cx="5399519" cy="2093451"/>
        </p:xfrm>
        <a:graphic>
          <a:graphicData uri="http://schemas.openxmlformats.org/drawingml/2006/table">
            <a:tbl>
              <a:tblPr firstRow="1" bandRow="1">
                <a:tableStyleId>{7DF18680-E054-41AD-8BC1-D1AEF772440D}</a:tableStyleId>
              </a:tblPr>
              <a:tblGrid>
                <a:gridCol w="1141668">
                  <a:extLst>
                    <a:ext uri="{9D8B030D-6E8A-4147-A177-3AD203B41FA5}">
                      <a16:colId xmlns:a16="http://schemas.microsoft.com/office/drawing/2014/main" val="20000"/>
                    </a:ext>
                  </a:extLst>
                </a:gridCol>
                <a:gridCol w="1141668">
                  <a:extLst>
                    <a:ext uri="{9D8B030D-6E8A-4147-A177-3AD203B41FA5}">
                      <a16:colId xmlns:a16="http://schemas.microsoft.com/office/drawing/2014/main" val="1068594866"/>
                    </a:ext>
                  </a:extLst>
                </a:gridCol>
                <a:gridCol w="3116183">
                  <a:extLst>
                    <a:ext uri="{9D8B030D-6E8A-4147-A177-3AD203B41FA5}">
                      <a16:colId xmlns:a16="http://schemas.microsoft.com/office/drawing/2014/main" val="20001"/>
                    </a:ext>
                  </a:extLst>
                </a:gridCol>
              </a:tblGrid>
              <a:tr h="413080">
                <a:tc>
                  <a:txBody>
                    <a:bodyPr/>
                    <a:lstStyle/>
                    <a:p>
                      <a:pPr algn="ctr"/>
                      <a:r>
                        <a:rPr lang="es-CO" sz="1200" b="1" dirty="0">
                          <a:latin typeface="Arial" panose="020B0604020202020204" pitchFamily="34" charset="0"/>
                          <a:cs typeface="Arial" panose="020B0604020202020204" pitchFamily="34" charset="0"/>
                        </a:rPr>
                        <a:t>META POMCH</a:t>
                      </a:r>
                    </a:p>
                  </a:txBody>
                  <a:tcPr anchor="ctr"/>
                </a:tc>
                <a:tc>
                  <a:txBody>
                    <a:bodyPr/>
                    <a:lstStyle/>
                    <a:p>
                      <a:pPr algn="ctr"/>
                      <a:r>
                        <a:rPr lang="es-CO" sz="1200" b="1" dirty="0">
                          <a:latin typeface="Arial" panose="020B0604020202020204" pitchFamily="34" charset="0"/>
                          <a:cs typeface="Arial" panose="020B0604020202020204" pitchFamily="34" charset="0"/>
                        </a:rPr>
                        <a:t>% EJECUCIÓN</a:t>
                      </a:r>
                    </a:p>
                  </a:txBody>
                  <a:tcPr anchor="ctr"/>
                </a:tc>
                <a:tc>
                  <a:txBody>
                    <a:bodyPr/>
                    <a:lstStyle/>
                    <a:p>
                      <a:pPr algn="ctr"/>
                      <a:r>
                        <a:rPr lang="es-CO" sz="1200" dirty="0">
                          <a:latin typeface="Arial" panose="020B0604020202020204" pitchFamily="34" charset="0"/>
                          <a:cs typeface="Arial" panose="020B0604020202020204" pitchFamily="34" charset="0"/>
                        </a:rPr>
                        <a:t>INVERSIÓN</a:t>
                      </a:r>
                    </a:p>
                  </a:txBody>
                  <a:tcPr anchor="ctr"/>
                </a:tc>
                <a:extLst>
                  <a:ext uri="{0D108BD9-81ED-4DB2-BD59-A6C34878D82A}">
                    <a16:rowId xmlns:a16="http://schemas.microsoft.com/office/drawing/2014/main" val="10000"/>
                  </a:ext>
                </a:extLst>
              </a:tr>
              <a:tr h="230654">
                <a:tc>
                  <a:txBody>
                    <a:bodyPr/>
                    <a:lstStyle/>
                    <a:p>
                      <a:pPr algn="ctr"/>
                      <a:r>
                        <a:rPr lang="es-CO" sz="1100" b="1" dirty="0">
                          <a:latin typeface="Arial" panose="020B0604020202020204" pitchFamily="34" charset="0"/>
                          <a:cs typeface="Arial" panose="020B0604020202020204" pitchFamily="34" charset="0"/>
                        </a:rPr>
                        <a:t>94</a:t>
                      </a:r>
                    </a:p>
                  </a:txBody>
                  <a:tcPr/>
                </a:tc>
                <a:tc>
                  <a:txBody>
                    <a:bodyPr/>
                    <a:lstStyle/>
                    <a:p>
                      <a:pPr marL="0" marR="0" lvl="0" indent="0" algn="ctr" defTabSz="837042" rtl="0" eaLnBrk="1" fontAlgn="auto" latinLnBrk="0" hangingPunct="1">
                        <a:lnSpc>
                          <a:spcPct val="100000"/>
                        </a:lnSpc>
                        <a:spcBef>
                          <a:spcPts val="0"/>
                        </a:spcBef>
                        <a:spcAft>
                          <a:spcPts val="0"/>
                        </a:spcAft>
                        <a:buClrTx/>
                        <a:buSzTx/>
                        <a:buFontTx/>
                        <a:buNone/>
                        <a:tabLst/>
                        <a:defRPr/>
                      </a:pPr>
                      <a:r>
                        <a:rPr lang="es-CO" sz="1100" b="1" dirty="0">
                          <a:latin typeface="Arial" panose="020B0604020202020204" pitchFamily="34" charset="0"/>
                          <a:cs typeface="Arial" panose="020B0604020202020204" pitchFamily="34" charset="0"/>
                        </a:rPr>
                        <a:t>170%</a:t>
                      </a:r>
                    </a:p>
                  </a:txBody>
                  <a:tcPr/>
                </a:tc>
                <a:tc>
                  <a:txBody>
                    <a:bodyPr/>
                    <a:lstStyle/>
                    <a:p>
                      <a:pPr algn="ctr"/>
                      <a:r>
                        <a:rPr lang="es-CO" sz="1100" b="1" dirty="0">
                          <a:latin typeface="Arial" panose="020B0604020202020204" pitchFamily="34" charset="0"/>
                          <a:cs typeface="Arial" panose="020B0604020202020204" pitchFamily="34" charset="0"/>
                        </a:rPr>
                        <a:t>Batería Sanitaria</a:t>
                      </a:r>
                    </a:p>
                  </a:txBody>
                  <a:tcPr/>
                </a:tc>
                <a:extLst>
                  <a:ext uri="{0D108BD9-81ED-4DB2-BD59-A6C34878D82A}">
                    <a16:rowId xmlns:a16="http://schemas.microsoft.com/office/drawing/2014/main" val="10001"/>
                  </a:ext>
                </a:extLst>
              </a:tr>
              <a:tr h="264651">
                <a:tc>
                  <a:txBody>
                    <a:bodyPr/>
                    <a:lstStyle/>
                    <a:p>
                      <a:pPr algn="ctr"/>
                      <a:r>
                        <a:rPr lang="es-CO" sz="1100" b="1" dirty="0">
                          <a:latin typeface="Arial" panose="020B0604020202020204" pitchFamily="34" charset="0"/>
                          <a:cs typeface="Arial" panose="020B0604020202020204" pitchFamily="34" charset="0"/>
                        </a:rPr>
                        <a:t>465</a:t>
                      </a:r>
                    </a:p>
                  </a:txBody>
                  <a:tcPr/>
                </a:tc>
                <a:tc>
                  <a:txBody>
                    <a:bodyPr/>
                    <a:lstStyle/>
                    <a:p>
                      <a:pPr algn="ctr"/>
                      <a:r>
                        <a:rPr lang="es-CO" sz="1100" b="1" dirty="0">
                          <a:latin typeface="Arial" panose="020B0604020202020204" pitchFamily="34" charset="0"/>
                          <a:cs typeface="Arial" panose="020B0604020202020204" pitchFamily="34" charset="0"/>
                        </a:rPr>
                        <a:t>62%</a:t>
                      </a:r>
                    </a:p>
                  </a:txBody>
                  <a:tcPr/>
                </a:tc>
                <a:tc>
                  <a:txBody>
                    <a:bodyPr/>
                    <a:lstStyle/>
                    <a:p>
                      <a:pPr algn="ctr"/>
                      <a:r>
                        <a:rPr lang="es-CO" sz="1100" b="1" dirty="0">
                          <a:latin typeface="Arial" panose="020B0604020202020204" pitchFamily="34" charset="0"/>
                          <a:cs typeface="Arial" panose="020B0604020202020204" pitchFamily="34" charset="0"/>
                        </a:rPr>
                        <a:t>STAR Domésticas y agropecuarias</a:t>
                      </a:r>
                    </a:p>
                  </a:txBody>
                  <a:tcPr/>
                </a:tc>
                <a:extLst>
                  <a:ext uri="{0D108BD9-81ED-4DB2-BD59-A6C34878D82A}">
                    <a16:rowId xmlns:a16="http://schemas.microsoft.com/office/drawing/2014/main" val="10002"/>
                  </a:ext>
                </a:extLst>
              </a:tr>
              <a:tr h="185225">
                <a:tc>
                  <a:txBody>
                    <a:bodyPr/>
                    <a:lstStyle/>
                    <a:p>
                      <a:pPr algn="ctr"/>
                      <a:r>
                        <a:rPr lang="es-CO" sz="1100" b="1" dirty="0">
                          <a:latin typeface="Arial" panose="020B0604020202020204" pitchFamily="34" charset="0"/>
                          <a:cs typeface="Arial" panose="020B0604020202020204" pitchFamily="34" charset="0"/>
                        </a:rPr>
                        <a:t>150</a:t>
                      </a:r>
                    </a:p>
                  </a:txBody>
                  <a:tcPr/>
                </a:tc>
                <a:tc>
                  <a:txBody>
                    <a:bodyPr/>
                    <a:lstStyle/>
                    <a:p>
                      <a:pPr algn="ctr"/>
                      <a:r>
                        <a:rPr lang="es-CO" sz="1100" b="1" dirty="0">
                          <a:latin typeface="Arial" panose="020B0604020202020204" pitchFamily="34" charset="0"/>
                          <a:cs typeface="Arial" panose="020B0604020202020204" pitchFamily="34" charset="0"/>
                        </a:rPr>
                        <a:t>61%</a:t>
                      </a:r>
                    </a:p>
                  </a:txBody>
                  <a:tcPr/>
                </a:tc>
                <a:tc>
                  <a:txBody>
                    <a:bodyPr/>
                    <a:lstStyle/>
                    <a:p>
                      <a:pPr algn="ctr"/>
                      <a:r>
                        <a:rPr lang="es-CO" sz="1100" b="1" dirty="0">
                          <a:latin typeface="Arial" panose="020B0604020202020204" pitchFamily="34" charset="0"/>
                          <a:cs typeface="Arial" panose="020B0604020202020204" pitchFamily="34" charset="0"/>
                        </a:rPr>
                        <a:t>Módulo clasificación de residuos sólidos</a:t>
                      </a:r>
                    </a:p>
                  </a:txBody>
                  <a:tcPr/>
                </a:tc>
                <a:extLst>
                  <a:ext uri="{0D108BD9-81ED-4DB2-BD59-A6C34878D82A}">
                    <a16:rowId xmlns:a16="http://schemas.microsoft.com/office/drawing/2014/main" val="1089600563"/>
                  </a:ext>
                </a:extLst>
              </a:tr>
              <a:tr h="219222">
                <a:tc>
                  <a:txBody>
                    <a:bodyPr/>
                    <a:lstStyle/>
                    <a:p>
                      <a:pPr algn="ctr"/>
                      <a:r>
                        <a:rPr lang="es-CO" sz="1100" b="1" dirty="0">
                          <a:latin typeface="Arial" panose="020B0604020202020204" pitchFamily="34" charset="0"/>
                          <a:cs typeface="Arial" panose="020B0604020202020204" pitchFamily="34" charset="0"/>
                        </a:rPr>
                        <a:t>242</a:t>
                      </a:r>
                    </a:p>
                  </a:txBody>
                  <a:tcPr/>
                </a:tc>
                <a:tc>
                  <a:txBody>
                    <a:bodyPr/>
                    <a:lstStyle/>
                    <a:p>
                      <a:pPr algn="ctr"/>
                      <a:r>
                        <a:rPr lang="es-CO" sz="1100" b="1" dirty="0">
                          <a:latin typeface="Arial" panose="020B0604020202020204" pitchFamily="34" charset="0"/>
                          <a:cs typeface="Arial" panose="020B0604020202020204" pitchFamily="34" charset="0"/>
                        </a:rPr>
                        <a:t>76 %</a:t>
                      </a:r>
                    </a:p>
                  </a:txBody>
                  <a:tcPr/>
                </a:tc>
                <a:tc>
                  <a:txBody>
                    <a:bodyPr/>
                    <a:lstStyle/>
                    <a:p>
                      <a:pPr algn="ctr"/>
                      <a:r>
                        <a:rPr lang="es-CO" sz="1100" b="1" dirty="0">
                          <a:latin typeface="Arial" panose="020B0604020202020204" pitchFamily="34" charset="0"/>
                          <a:cs typeface="Arial" panose="020B0604020202020204" pitchFamily="34" charset="0"/>
                        </a:rPr>
                        <a:t>Relleno Sanitario Doméstico</a:t>
                      </a:r>
                    </a:p>
                  </a:txBody>
                  <a:tcPr/>
                </a:tc>
                <a:extLst>
                  <a:ext uri="{0D108BD9-81ED-4DB2-BD59-A6C34878D82A}">
                    <a16:rowId xmlns:a16="http://schemas.microsoft.com/office/drawing/2014/main" val="1505184406"/>
                  </a:ext>
                </a:extLst>
              </a:tr>
              <a:tr h="219222">
                <a:tc>
                  <a:txBody>
                    <a:bodyPr/>
                    <a:lstStyle/>
                    <a:p>
                      <a:pPr algn="ctr"/>
                      <a:r>
                        <a:rPr lang="es-CO" sz="1100" b="1" dirty="0">
                          <a:latin typeface="Arial" panose="020B0604020202020204" pitchFamily="34" charset="0"/>
                          <a:cs typeface="Arial" panose="020B0604020202020204" pitchFamily="34" charset="0"/>
                        </a:rPr>
                        <a:t>418</a:t>
                      </a:r>
                    </a:p>
                  </a:txBody>
                  <a:tcPr/>
                </a:tc>
                <a:tc>
                  <a:txBody>
                    <a:bodyPr/>
                    <a:lstStyle/>
                    <a:p>
                      <a:pPr algn="ctr"/>
                      <a:r>
                        <a:rPr lang="es-CO" sz="1100" b="1" dirty="0">
                          <a:latin typeface="Arial" panose="020B0604020202020204" pitchFamily="34" charset="0"/>
                          <a:cs typeface="Arial" panose="020B0604020202020204" pitchFamily="34" charset="0"/>
                        </a:rPr>
                        <a:t>127%</a:t>
                      </a:r>
                    </a:p>
                  </a:txBody>
                  <a:tcPr/>
                </a:tc>
                <a:tc>
                  <a:txBody>
                    <a:bodyPr/>
                    <a:lstStyle/>
                    <a:p>
                      <a:pPr marL="0" marR="0" lvl="0" indent="0" algn="ctr" defTabSz="837042" rtl="0" eaLnBrk="1" fontAlgn="auto" latinLnBrk="0" hangingPunct="1">
                        <a:lnSpc>
                          <a:spcPct val="100000"/>
                        </a:lnSpc>
                        <a:spcBef>
                          <a:spcPts val="0"/>
                        </a:spcBef>
                        <a:spcAft>
                          <a:spcPts val="0"/>
                        </a:spcAft>
                        <a:buClrTx/>
                        <a:buSzTx/>
                        <a:buFontTx/>
                        <a:buNone/>
                        <a:tabLst/>
                        <a:defRPr/>
                      </a:pPr>
                      <a:r>
                        <a:rPr lang="es-CO" sz="1100" b="1" dirty="0">
                          <a:latin typeface="Arial" panose="020B0604020202020204" pitchFamily="34" charset="0"/>
                          <a:cs typeface="Arial" panose="020B0604020202020204" pitchFamily="34" charset="0"/>
                        </a:rPr>
                        <a:t>Compostera (Residuos orgánicos y pecuarios),  Fosa para pulpa de café y otros módulos.</a:t>
                      </a:r>
                    </a:p>
                  </a:txBody>
                  <a:tcPr/>
                </a:tc>
                <a:extLst>
                  <a:ext uri="{0D108BD9-81ED-4DB2-BD59-A6C34878D82A}">
                    <a16:rowId xmlns:a16="http://schemas.microsoft.com/office/drawing/2014/main" val="395942353"/>
                  </a:ext>
                </a:extLst>
              </a:tr>
            </a:tbl>
          </a:graphicData>
        </a:graphic>
      </p:graphicFrame>
      <p:sp>
        <p:nvSpPr>
          <p:cNvPr id="9" name="CuadroTexto 8">
            <a:extLst>
              <a:ext uri="{FF2B5EF4-FFF2-40B4-BE49-F238E27FC236}">
                <a16:creationId xmlns:a16="http://schemas.microsoft.com/office/drawing/2014/main" id="{EC32538D-59B4-E1DB-0D11-1B1673F02DD7}"/>
              </a:ext>
            </a:extLst>
          </p:cNvPr>
          <p:cNvSpPr txBox="1"/>
          <p:nvPr/>
        </p:nvSpPr>
        <p:spPr>
          <a:xfrm>
            <a:off x="5582586" y="6544603"/>
            <a:ext cx="5571117" cy="646331"/>
          </a:xfrm>
          <a:prstGeom prst="rect">
            <a:avLst/>
          </a:prstGeom>
          <a:solidFill>
            <a:schemeClr val="bg1"/>
          </a:solidFill>
          <a:ln>
            <a:solidFill>
              <a:schemeClr val="bg1"/>
            </a:solidFill>
          </a:ln>
        </p:spPr>
        <p:txBody>
          <a:bodyPr wrap="square">
            <a:spAutoFit/>
          </a:bodyPr>
          <a:lstStyle/>
          <a:p>
            <a:pPr algn="ctr"/>
            <a:r>
              <a:rPr lang="es-CO" sz="3600" b="1" dirty="0">
                <a:ln>
                  <a:solidFill>
                    <a:srgbClr val="00B0F0"/>
                  </a:solidFill>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RESIDUOS SÓLIDOS</a:t>
            </a:r>
          </a:p>
        </p:txBody>
      </p:sp>
      <p:pic>
        <p:nvPicPr>
          <p:cNvPr id="10" name="Imagen 9">
            <a:extLst>
              <a:ext uri="{FF2B5EF4-FFF2-40B4-BE49-F238E27FC236}">
                <a16:creationId xmlns:a16="http://schemas.microsoft.com/office/drawing/2014/main" id="{BF837EF7-B396-BE04-8879-6EE20CDCDC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31" y="3069288"/>
            <a:ext cx="2754431" cy="1882914"/>
          </a:xfrm>
          <a:prstGeom prst="rect">
            <a:avLst/>
          </a:prstGeom>
          <a:ln w="38100" cap="sq">
            <a:noFill/>
            <a:prstDash val="solid"/>
            <a:miter lim="800000"/>
          </a:ln>
          <a:effectLst/>
        </p:spPr>
      </p:pic>
      <p:pic>
        <p:nvPicPr>
          <p:cNvPr id="11" name="Imagen 10">
            <a:extLst>
              <a:ext uri="{FF2B5EF4-FFF2-40B4-BE49-F238E27FC236}">
                <a16:creationId xmlns:a16="http://schemas.microsoft.com/office/drawing/2014/main" id="{57BA0AA3-3909-8743-3295-908FEDE548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31" y="5035272"/>
            <a:ext cx="1601280" cy="1497619"/>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BED024BE-7097-34AA-A72F-8E3CB75E1F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4204" y="5035272"/>
            <a:ext cx="1996826" cy="1497620"/>
          </a:xfrm>
          <a:prstGeom prst="rect">
            <a:avLst/>
          </a:prstGeom>
          <a:ln w="38100" cap="sq">
            <a:noFill/>
            <a:prstDash val="solid"/>
            <a:miter lim="800000"/>
          </a:ln>
          <a:effectLst/>
        </p:spPr>
      </p:pic>
      <p:sp>
        <p:nvSpPr>
          <p:cNvPr id="13" name="Rectángulo 12">
            <a:extLst>
              <a:ext uri="{FF2B5EF4-FFF2-40B4-BE49-F238E27FC236}">
                <a16:creationId xmlns:a16="http://schemas.microsoft.com/office/drawing/2014/main" id="{66F225AF-EBAF-DD12-E8AA-5F669060CFC8}"/>
              </a:ext>
            </a:extLst>
          </p:cNvPr>
          <p:cNvSpPr/>
          <p:nvPr/>
        </p:nvSpPr>
        <p:spPr>
          <a:xfrm>
            <a:off x="163070" y="3075502"/>
            <a:ext cx="1254105" cy="246221"/>
          </a:xfrm>
          <a:prstGeom prst="rect">
            <a:avLst/>
          </a:prstGeom>
          <a:solidFill>
            <a:srgbClr val="00B0F0"/>
          </a:solidFill>
          <a:ln>
            <a:noFill/>
          </a:ln>
        </p:spPr>
        <p:txBody>
          <a:bodyPr wrap="square">
            <a:spAutoFit/>
          </a:bodyPr>
          <a:lstStyle/>
          <a:p>
            <a:pPr algn="ctr"/>
            <a:r>
              <a:rPr lang="it-IT" sz="1000" b="1" dirty="0">
                <a:solidFill>
                  <a:schemeClr val="bg1"/>
                </a:solidFill>
              </a:rPr>
              <a:t>Batería Sanitaria</a:t>
            </a:r>
            <a:endParaRPr lang="es-CO" sz="1000" dirty="0">
              <a:solidFill>
                <a:schemeClr val="bg1"/>
              </a:solidFill>
            </a:endParaRPr>
          </a:p>
        </p:txBody>
      </p:sp>
      <p:sp>
        <p:nvSpPr>
          <p:cNvPr id="14" name="Rectángulo 13">
            <a:extLst>
              <a:ext uri="{FF2B5EF4-FFF2-40B4-BE49-F238E27FC236}">
                <a16:creationId xmlns:a16="http://schemas.microsoft.com/office/drawing/2014/main" id="{E501D3AC-0C18-B0E9-FBE9-2FC4DC3D23D9}"/>
              </a:ext>
            </a:extLst>
          </p:cNvPr>
          <p:cNvSpPr/>
          <p:nvPr/>
        </p:nvSpPr>
        <p:spPr>
          <a:xfrm>
            <a:off x="1048764" y="5053808"/>
            <a:ext cx="1199498" cy="246221"/>
          </a:xfrm>
          <a:prstGeom prst="rect">
            <a:avLst/>
          </a:prstGeom>
          <a:solidFill>
            <a:srgbClr val="00B0F0"/>
          </a:solidFill>
          <a:ln>
            <a:noFill/>
          </a:ln>
        </p:spPr>
        <p:txBody>
          <a:bodyPr wrap="square">
            <a:spAutoFit/>
          </a:bodyPr>
          <a:lstStyle/>
          <a:p>
            <a:pPr algn="ctr"/>
            <a:r>
              <a:rPr lang="it-IT" sz="1000" b="1" dirty="0">
                <a:solidFill>
                  <a:schemeClr val="bg1"/>
                </a:solidFill>
              </a:rPr>
              <a:t>Sistema séptico</a:t>
            </a:r>
            <a:endParaRPr lang="es-CO" sz="1000" dirty="0">
              <a:solidFill>
                <a:schemeClr val="bg1"/>
              </a:solidFill>
            </a:endParaRPr>
          </a:p>
        </p:txBody>
      </p:sp>
      <p:pic>
        <p:nvPicPr>
          <p:cNvPr id="15" name="Imagen 14">
            <a:extLst>
              <a:ext uri="{FF2B5EF4-FFF2-40B4-BE49-F238E27FC236}">
                <a16:creationId xmlns:a16="http://schemas.microsoft.com/office/drawing/2014/main" id="{268352A8-B13B-CCF7-F837-9B6C6F75FE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9145" y="3068648"/>
            <a:ext cx="2505512" cy="1879443"/>
          </a:xfrm>
          <a:prstGeom prst="rect">
            <a:avLst/>
          </a:prstGeom>
          <a:ln w="38100" cap="sq">
            <a:noFill/>
            <a:prstDash val="solid"/>
            <a:miter lim="800000"/>
          </a:ln>
          <a:effectLst/>
        </p:spPr>
      </p:pic>
      <p:sp>
        <p:nvSpPr>
          <p:cNvPr id="18" name="Rectángulo 17">
            <a:extLst>
              <a:ext uri="{FF2B5EF4-FFF2-40B4-BE49-F238E27FC236}">
                <a16:creationId xmlns:a16="http://schemas.microsoft.com/office/drawing/2014/main" id="{5F6F6E70-CCA7-03DA-5ACB-9034230DEFA8}"/>
              </a:ext>
            </a:extLst>
          </p:cNvPr>
          <p:cNvSpPr/>
          <p:nvPr/>
        </p:nvSpPr>
        <p:spPr>
          <a:xfrm>
            <a:off x="3088846" y="4672130"/>
            <a:ext cx="1594194" cy="246221"/>
          </a:xfrm>
          <a:prstGeom prst="rect">
            <a:avLst/>
          </a:prstGeom>
          <a:solidFill>
            <a:srgbClr val="00B0F0"/>
          </a:solidFill>
          <a:ln>
            <a:noFill/>
          </a:ln>
        </p:spPr>
        <p:txBody>
          <a:bodyPr wrap="square">
            <a:spAutoFit/>
          </a:bodyPr>
          <a:lstStyle/>
          <a:p>
            <a:pPr algn="ctr"/>
            <a:r>
              <a:rPr lang="it-IT" sz="1000" b="1" dirty="0">
                <a:solidFill>
                  <a:schemeClr val="bg1"/>
                </a:solidFill>
              </a:rPr>
              <a:t>Sistema Aguas mieles </a:t>
            </a:r>
            <a:endParaRPr lang="es-CO" sz="1000" dirty="0">
              <a:solidFill>
                <a:schemeClr val="bg1"/>
              </a:solidFill>
            </a:endParaRPr>
          </a:p>
        </p:txBody>
      </p:sp>
      <p:pic>
        <p:nvPicPr>
          <p:cNvPr id="20" name="Imagen 19">
            <a:extLst>
              <a:ext uri="{FF2B5EF4-FFF2-40B4-BE49-F238E27FC236}">
                <a16:creationId xmlns:a16="http://schemas.microsoft.com/office/drawing/2014/main" id="{B9410094-6A1A-7E32-7132-76493E678BF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47" r="-91"/>
          <a:stretch/>
        </p:blipFill>
        <p:spPr bwMode="auto">
          <a:xfrm>
            <a:off x="7295993" y="2868675"/>
            <a:ext cx="3869433" cy="2409761"/>
          </a:xfrm>
          <a:prstGeom prst="rect">
            <a:avLst/>
          </a:prstGeom>
          <a:ln w="38100" cap="sq">
            <a:solidFill>
              <a:srgbClr val="00B0F0"/>
            </a:solidFill>
            <a:prstDash val="solid"/>
            <a:miter lim="800000"/>
          </a:ln>
          <a:effectLst/>
          <a:extLst>
            <a:ext uri="{53640926-AAD7-44D8-BBD7-CCE9431645EC}">
              <a14:shadowObscured xmlns:a14="http://schemas.microsoft.com/office/drawing/2010/main"/>
            </a:ext>
          </a:extLst>
        </p:spPr>
      </p:pic>
      <p:pic>
        <p:nvPicPr>
          <p:cNvPr id="29" name="Imagen 28">
            <a:extLst>
              <a:ext uri="{FF2B5EF4-FFF2-40B4-BE49-F238E27FC236}">
                <a16:creationId xmlns:a16="http://schemas.microsoft.com/office/drawing/2014/main" id="{9B2D3261-5370-3526-B9E6-E28144321F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64943" y="5152699"/>
            <a:ext cx="2000311" cy="1311419"/>
          </a:xfrm>
          <a:prstGeom prst="rect">
            <a:avLst/>
          </a:prstGeom>
          <a:ln w="38100" cap="sq">
            <a:noFill/>
            <a:prstDash val="solid"/>
            <a:miter lim="800000"/>
          </a:ln>
          <a:effectLst/>
        </p:spPr>
      </p:pic>
      <p:sp>
        <p:nvSpPr>
          <p:cNvPr id="8" name="CuadroTexto 7">
            <a:extLst>
              <a:ext uri="{FF2B5EF4-FFF2-40B4-BE49-F238E27FC236}">
                <a16:creationId xmlns:a16="http://schemas.microsoft.com/office/drawing/2014/main" id="{431AEE4F-9376-575F-F90C-E4933E687D40}"/>
              </a:ext>
            </a:extLst>
          </p:cNvPr>
          <p:cNvSpPr txBox="1"/>
          <p:nvPr/>
        </p:nvSpPr>
        <p:spPr>
          <a:xfrm>
            <a:off x="5037" y="6545814"/>
            <a:ext cx="5569975" cy="646331"/>
          </a:xfrm>
          <a:prstGeom prst="rect">
            <a:avLst/>
          </a:prstGeom>
          <a:solidFill>
            <a:srgbClr val="0070C0"/>
          </a:solidFill>
        </p:spPr>
        <p:txBody>
          <a:bodyPr wrap="square">
            <a:spAutoFit/>
          </a:bodyPr>
          <a:lstStyle/>
          <a:p>
            <a:pPr algn="ctr"/>
            <a:r>
              <a:rPr lang="es-CO" sz="3600" b="1" dirty="0">
                <a:ln>
                  <a:solidFill>
                    <a:srgbClr val="00B0F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AGUAS RESIDUALES</a:t>
            </a:r>
          </a:p>
        </p:txBody>
      </p:sp>
      <p:sp>
        <p:nvSpPr>
          <p:cNvPr id="30" name="Rectángulo 29">
            <a:extLst>
              <a:ext uri="{FF2B5EF4-FFF2-40B4-BE49-F238E27FC236}">
                <a16:creationId xmlns:a16="http://schemas.microsoft.com/office/drawing/2014/main" id="{1A9F54EC-4668-6451-34E3-61C83B810DCB}"/>
              </a:ext>
            </a:extLst>
          </p:cNvPr>
          <p:cNvSpPr/>
          <p:nvPr/>
        </p:nvSpPr>
        <p:spPr>
          <a:xfrm>
            <a:off x="3415136" y="6135532"/>
            <a:ext cx="1594194" cy="246221"/>
          </a:xfrm>
          <a:prstGeom prst="rect">
            <a:avLst/>
          </a:prstGeom>
          <a:solidFill>
            <a:srgbClr val="00B0F0"/>
          </a:solidFill>
          <a:ln>
            <a:noFill/>
          </a:ln>
        </p:spPr>
        <p:txBody>
          <a:bodyPr wrap="square">
            <a:spAutoFit/>
          </a:bodyPr>
          <a:lstStyle/>
          <a:p>
            <a:pPr algn="ctr"/>
            <a:r>
              <a:rPr lang="it-IT" sz="1000" b="1" dirty="0">
                <a:solidFill>
                  <a:schemeClr val="bg1"/>
                </a:solidFill>
              </a:rPr>
              <a:t>Kit </a:t>
            </a:r>
            <a:r>
              <a:rPr lang="it-IT" sz="1000" b="1" dirty="0" err="1">
                <a:solidFill>
                  <a:schemeClr val="bg1"/>
                </a:solidFill>
              </a:rPr>
              <a:t>Microorganismos</a:t>
            </a:r>
            <a:r>
              <a:rPr lang="it-IT" sz="1000" b="1" dirty="0">
                <a:solidFill>
                  <a:schemeClr val="bg1"/>
                </a:solidFill>
              </a:rPr>
              <a:t> </a:t>
            </a:r>
            <a:endParaRPr lang="es-CO" sz="1000" dirty="0">
              <a:solidFill>
                <a:schemeClr val="bg1"/>
              </a:solidFill>
            </a:endParaRPr>
          </a:p>
        </p:txBody>
      </p:sp>
      <p:pic>
        <p:nvPicPr>
          <p:cNvPr id="55" name="Imagen 54">
            <a:extLst>
              <a:ext uri="{FF2B5EF4-FFF2-40B4-BE49-F238E27FC236}">
                <a16:creationId xmlns:a16="http://schemas.microsoft.com/office/drawing/2014/main" id="{1D8ACE97-D56C-4D35-2801-14FCD84BC40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8062369" y="1039689"/>
            <a:ext cx="3076124" cy="1818559"/>
          </a:xfrm>
          <a:prstGeom prst="rect">
            <a:avLst/>
          </a:prstGeom>
          <a:ln w="38100" cap="sq">
            <a:solidFill>
              <a:srgbClr val="00B0F0"/>
            </a:solidFill>
            <a:prstDash val="solid"/>
            <a:miter lim="800000"/>
          </a:ln>
          <a:effectLst/>
          <a:extLst>
            <a:ext uri="{53640926-AAD7-44D8-BBD7-CCE9431645EC}">
              <a14:shadowObscured xmlns:a14="http://schemas.microsoft.com/office/drawing/2010/main"/>
            </a:ext>
          </a:extLst>
        </p:spPr>
      </p:pic>
      <p:sp>
        <p:nvSpPr>
          <p:cNvPr id="23" name="Rectángulo 22">
            <a:extLst>
              <a:ext uri="{FF2B5EF4-FFF2-40B4-BE49-F238E27FC236}">
                <a16:creationId xmlns:a16="http://schemas.microsoft.com/office/drawing/2014/main" id="{84A6C567-23F1-CCCB-93C1-7B16E9D53FF0}"/>
              </a:ext>
            </a:extLst>
          </p:cNvPr>
          <p:cNvSpPr/>
          <p:nvPr/>
        </p:nvSpPr>
        <p:spPr>
          <a:xfrm>
            <a:off x="8041684" y="787518"/>
            <a:ext cx="3123742" cy="246221"/>
          </a:xfrm>
          <a:prstGeom prst="rect">
            <a:avLst/>
          </a:prstGeom>
          <a:solidFill>
            <a:srgbClr val="00B0F0"/>
          </a:solidFill>
          <a:ln>
            <a:noFill/>
          </a:ln>
        </p:spPr>
        <p:txBody>
          <a:bodyPr wrap="square">
            <a:spAutoFit/>
          </a:bodyPr>
          <a:lstStyle/>
          <a:p>
            <a:pPr algn="ctr"/>
            <a:r>
              <a:rPr lang="es-CO" sz="1000" b="1" dirty="0">
                <a:solidFill>
                  <a:schemeClr val="bg1"/>
                </a:solidFill>
              </a:rPr>
              <a:t> Punto Domiciliario </a:t>
            </a:r>
          </a:p>
        </p:txBody>
      </p:sp>
      <p:pic>
        <p:nvPicPr>
          <p:cNvPr id="26" name="Imagen 25">
            <a:extLst>
              <a:ext uri="{FF2B5EF4-FFF2-40B4-BE49-F238E27FC236}">
                <a16:creationId xmlns:a16="http://schemas.microsoft.com/office/drawing/2014/main" id="{8E28A1B2-4BBC-4633-C97E-DF8CE6FF534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07092" y="774405"/>
            <a:ext cx="2487357" cy="1347119"/>
          </a:xfrm>
          <a:prstGeom prst="rect">
            <a:avLst/>
          </a:prstGeom>
          <a:ln w="28575">
            <a:solidFill>
              <a:srgbClr val="00B0F0"/>
            </a:solidFill>
            <a:miter lim="800000"/>
            <a:headEnd/>
            <a:tailEnd/>
          </a:ln>
          <a:effectLst/>
        </p:spPr>
      </p:pic>
      <p:sp>
        <p:nvSpPr>
          <p:cNvPr id="22" name="Rectángulo 21">
            <a:extLst>
              <a:ext uri="{FF2B5EF4-FFF2-40B4-BE49-F238E27FC236}">
                <a16:creationId xmlns:a16="http://schemas.microsoft.com/office/drawing/2014/main" id="{D6A83D58-207D-BDF7-B03E-EB8FCF39BF30}"/>
              </a:ext>
            </a:extLst>
          </p:cNvPr>
          <p:cNvSpPr/>
          <p:nvPr/>
        </p:nvSpPr>
        <p:spPr>
          <a:xfrm>
            <a:off x="5644897" y="1817440"/>
            <a:ext cx="1761581" cy="246221"/>
          </a:xfrm>
          <a:prstGeom prst="rect">
            <a:avLst/>
          </a:prstGeom>
          <a:solidFill>
            <a:srgbClr val="00B0F0"/>
          </a:solidFill>
          <a:ln>
            <a:noFill/>
          </a:ln>
        </p:spPr>
        <p:txBody>
          <a:bodyPr wrap="square">
            <a:spAutoFit/>
          </a:bodyPr>
          <a:lstStyle/>
          <a:p>
            <a:pPr algn="ctr"/>
            <a:r>
              <a:rPr lang="it-IT" sz="1000" b="1" dirty="0" err="1">
                <a:solidFill>
                  <a:schemeClr val="bg1"/>
                </a:solidFill>
              </a:rPr>
              <a:t>Fosa</a:t>
            </a:r>
            <a:r>
              <a:rPr lang="it-IT" sz="1000" b="1" dirty="0">
                <a:solidFill>
                  <a:schemeClr val="bg1"/>
                </a:solidFill>
              </a:rPr>
              <a:t> para </a:t>
            </a:r>
            <a:r>
              <a:rPr lang="it-IT" sz="1000" b="1" dirty="0" err="1">
                <a:solidFill>
                  <a:schemeClr val="bg1"/>
                </a:solidFill>
              </a:rPr>
              <a:t>pulpa</a:t>
            </a:r>
            <a:r>
              <a:rPr lang="it-IT" sz="1000" b="1" dirty="0">
                <a:solidFill>
                  <a:schemeClr val="bg1"/>
                </a:solidFill>
              </a:rPr>
              <a:t> de </a:t>
            </a:r>
            <a:r>
              <a:rPr lang="it-IT" sz="1000" b="1" dirty="0" err="1">
                <a:solidFill>
                  <a:schemeClr val="bg1"/>
                </a:solidFill>
              </a:rPr>
              <a:t>café</a:t>
            </a:r>
            <a:endParaRPr lang="es-CO" sz="1000" dirty="0">
              <a:solidFill>
                <a:schemeClr val="bg1"/>
              </a:solidFill>
            </a:endParaRPr>
          </a:p>
        </p:txBody>
      </p:sp>
      <p:pic>
        <p:nvPicPr>
          <p:cNvPr id="21" name="Imagen 20">
            <a:extLst>
              <a:ext uri="{FF2B5EF4-FFF2-40B4-BE49-F238E27FC236}">
                <a16:creationId xmlns:a16="http://schemas.microsoft.com/office/drawing/2014/main" id="{7E45CC86-578A-CB4B-0544-29F72DC8BA3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5602934" y="2103904"/>
            <a:ext cx="2491515" cy="1566506"/>
          </a:xfrm>
          <a:prstGeom prst="rect">
            <a:avLst/>
          </a:prstGeom>
          <a:ln w="38100" cap="sq">
            <a:solidFill>
              <a:srgbClr val="00B0F0"/>
            </a:solidFill>
            <a:prstDash val="solid"/>
            <a:miter lim="800000"/>
          </a:ln>
          <a:effectLst/>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46023D61-707A-CA9D-31CC-B178ABAEAAD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97"/>
          <a:stretch/>
        </p:blipFill>
        <p:spPr>
          <a:xfrm>
            <a:off x="5591211" y="3451023"/>
            <a:ext cx="2503238" cy="1818558"/>
          </a:xfrm>
          <a:prstGeom prst="rect">
            <a:avLst/>
          </a:prstGeom>
          <a:ln w="38100" cap="sq">
            <a:solidFill>
              <a:srgbClr val="00B0F0"/>
            </a:solidFill>
            <a:prstDash val="solid"/>
            <a:miter lim="800000"/>
          </a:ln>
          <a:effectLst/>
        </p:spPr>
      </p:pic>
      <p:pic>
        <p:nvPicPr>
          <p:cNvPr id="27" name="Imagen 26">
            <a:extLst>
              <a:ext uri="{FF2B5EF4-FFF2-40B4-BE49-F238E27FC236}">
                <a16:creationId xmlns:a16="http://schemas.microsoft.com/office/drawing/2014/main" id="{133291CD-AA12-7640-DD17-B5D244E46BF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717936" y="4919825"/>
            <a:ext cx="2959705" cy="1658233"/>
          </a:xfrm>
          <a:prstGeom prst="rect">
            <a:avLst/>
          </a:prstGeom>
          <a:ln w="28575">
            <a:solidFill>
              <a:srgbClr val="00B0F0"/>
            </a:solidFill>
            <a:miter lim="800000"/>
            <a:headEnd/>
            <a:tailEnd/>
          </a:ln>
          <a:effectLst/>
        </p:spPr>
      </p:pic>
      <p:sp>
        <p:nvSpPr>
          <p:cNvPr id="2" name="Rectángulo 1">
            <a:extLst>
              <a:ext uri="{FF2B5EF4-FFF2-40B4-BE49-F238E27FC236}">
                <a16:creationId xmlns:a16="http://schemas.microsoft.com/office/drawing/2014/main" id="{1F987CF5-3EC6-8F9F-8FFE-1488D9B99C48}"/>
              </a:ext>
            </a:extLst>
          </p:cNvPr>
          <p:cNvSpPr/>
          <p:nvPr/>
        </p:nvSpPr>
        <p:spPr>
          <a:xfrm>
            <a:off x="6885552" y="5779366"/>
            <a:ext cx="1041852" cy="246221"/>
          </a:xfrm>
          <a:prstGeom prst="rect">
            <a:avLst/>
          </a:prstGeom>
          <a:solidFill>
            <a:srgbClr val="00B0F0"/>
          </a:solidFill>
          <a:ln>
            <a:noFill/>
          </a:ln>
        </p:spPr>
        <p:txBody>
          <a:bodyPr wrap="square">
            <a:spAutoFit/>
          </a:bodyPr>
          <a:lstStyle/>
          <a:p>
            <a:pPr algn="ctr"/>
            <a:r>
              <a:rPr lang="it-IT" sz="1000" b="1" dirty="0" err="1">
                <a:solidFill>
                  <a:schemeClr val="bg1"/>
                </a:solidFill>
              </a:rPr>
              <a:t>Microrelleno</a:t>
            </a:r>
            <a:endParaRPr lang="es-CO" sz="1000" dirty="0">
              <a:solidFill>
                <a:schemeClr val="bg1"/>
              </a:solidFill>
            </a:endParaRPr>
          </a:p>
        </p:txBody>
      </p:sp>
      <p:cxnSp>
        <p:nvCxnSpPr>
          <p:cNvPr id="32" name="Conector recto 31">
            <a:extLst>
              <a:ext uri="{FF2B5EF4-FFF2-40B4-BE49-F238E27FC236}">
                <a16:creationId xmlns:a16="http://schemas.microsoft.com/office/drawing/2014/main" id="{D95E9193-678B-78A0-0F07-1C935DF4EF7C}"/>
              </a:ext>
            </a:extLst>
          </p:cNvPr>
          <p:cNvCxnSpPr>
            <a:cxnSpLocks/>
          </p:cNvCxnSpPr>
          <p:nvPr/>
        </p:nvCxnSpPr>
        <p:spPr>
          <a:xfrm>
            <a:off x="5538381" y="751819"/>
            <a:ext cx="57679" cy="644423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C86D86-CB13-2046-B8CA-E600300504A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0" y="8775"/>
            <a:ext cx="11160125" cy="7198852"/>
          </a:xfrm>
          <a:prstGeom prst="rect">
            <a:avLst/>
          </a:prstGeom>
          <a:noFill/>
        </p:spPr>
      </p:pic>
      <p:sp>
        <p:nvSpPr>
          <p:cNvPr id="2" name="CuadroTexto 1">
            <a:extLst>
              <a:ext uri="{FF2B5EF4-FFF2-40B4-BE49-F238E27FC236}">
                <a16:creationId xmlns:a16="http://schemas.microsoft.com/office/drawing/2014/main" id="{C708FDFF-6060-AF92-6DD5-36931E92B32B}"/>
              </a:ext>
            </a:extLst>
          </p:cNvPr>
          <p:cNvSpPr txBox="1"/>
          <p:nvPr/>
        </p:nvSpPr>
        <p:spPr>
          <a:xfrm>
            <a:off x="5646123" y="-1547"/>
            <a:ext cx="3360911" cy="830997"/>
          </a:xfrm>
          <a:prstGeom prst="rect">
            <a:avLst/>
          </a:prstGeom>
          <a:solidFill>
            <a:schemeClr val="bg1"/>
          </a:solidFill>
        </p:spPr>
        <p:txBody>
          <a:bodyPr wrap="square">
            <a:spAutoFit/>
          </a:bodyPr>
          <a:lstStyle/>
          <a:p>
            <a:pPr algn="ctr"/>
            <a:r>
              <a:rPr lang="es-ES" sz="2400" b="1" dirty="0">
                <a:solidFill>
                  <a:srgbClr val="002060"/>
                </a:solidFill>
                <a:latin typeface="Arial" panose="020B0604020202020204" pitchFamily="34" charset="0"/>
                <a:cs typeface="Arial" panose="020B0604020202020204" pitchFamily="34" charset="0"/>
              </a:rPr>
              <a:t> MONITOREO DE LA CALIDAD HÍDRICA</a:t>
            </a:r>
            <a:endParaRPr lang="es-CO" sz="2400" b="1" dirty="0">
              <a:solidFill>
                <a:srgbClr val="00206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1485511-0B97-5441-B705-6D7B1506A41B}"/>
              </a:ext>
            </a:extLst>
          </p:cNvPr>
          <p:cNvSpPr/>
          <p:nvPr/>
        </p:nvSpPr>
        <p:spPr>
          <a:xfrm>
            <a:off x="4351" y="360160"/>
            <a:ext cx="9002683" cy="107584"/>
          </a:xfrm>
          <a:prstGeom prst="rect">
            <a:avLst/>
          </a:prstGeom>
          <a:solidFill>
            <a:srgbClr val="316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id="{24FB5DFD-25CD-4442-FD26-75F755CD241E}"/>
              </a:ext>
            </a:extLst>
          </p:cNvPr>
          <p:cNvPicPr>
            <a:picLocks noChangeAspect="1"/>
          </p:cNvPicPr>
          <p:nvPr/>
        </p:nvPicPr>
        <p:blipFill>
          <a:blip r:embed="rId3"/>
          <a:stretch>
            <a:fillRect/>
          </a:stretch>
        </p:blipFill>
        <p:spPr>
          <a:xfrm>
            <a:off x="0" y="-8775"/>
            <a:ext cx="5653560" cy="7199313"/>
          </a:xfrm>
          <a:prstGeom prst="rect">
            <a:avLst/>
          </a:prstGeom>
        </p:spPr>
      </p:pic>
      <p:sp>
        <p:nvSpPr>
          <p:cNvPr id="12" name="Elipse 11">
            <a:extLst>
              <a:ext uri="{FF2B5EF4-FFF2-40B4-BE49-F238E27FC236}">
                <a16:creationId xmlns:a16="http://schemas.microsoft.com/office/drawing/2014/main" id="{F7ACC825-C19B-F24C-AD34-968EA0920B97}"/>
              </a:ext>
            </a:extLst>
          </p:cNvPr>
          <p:cNvSpPr/>
          <p:nvPr/>
        </p:nvSpPr>
        <p:spPr>
          <a:xfrm>
            <a:off x="5646123" y="1497101"/>
            <a:ext cx="545221" cy="531322"/>
          </a:xfrm>
          <a:prstGeom prst="ellipse">
            <a:avLst/>
          </a:prstGeom>
          <a:solidFill>
            <a:srgbClr val="316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19</a:t>
            </a:r>
          </a:p>
        </p:txBody>
      </p:sp>
      <p:sp>
        <p:nvSpPr>
          <p:cNvPr id="17" name="Rectángulo 16">
            <a:extLst>
              <a:ext uri="{FF2B5EF4-FFF2-40B4-BE49-F238E27FC236}">
                <a16:creationId xmlns:a16="http://schemas.microsoft.com/office/drawing/2014/main" id="{EF70A592-5D6D-6AC6-4247-43C3AB70A2A2}"/>
              </a:ext>
            </a:extLst>
          </p:cNvPr>
          <p:cNvSpPr/>
          <p:nvPr/>
        </p:nvSpPr>
        <p:spPr>
          <a:xfrm>
            <a:off x="6255142" y="1608873"/>
            <a:ext cx="2302337" cy="307777"/>
          </a:xfrm>
          <a:prstGeom prst="rect">
            <a:avLst/>
          </a:prstGeom>
          <a:solidFill>
            <a:srgbClr val="00B050"/>
          </a:solidFill>
          <a:ln>
            <a:solidFill>
              <a:srgbClr val="00B0F0"/>
            </a:solidFill>
          </a:ln>
        </p:spPr>
        <p:txBody>
          <a:bodyPr wrap="square">
            <a:spAutoFit/>
          </a:bodyPr>
          <a:lstStyle/>
          <a:p>
            <a:r>
              <a:rPr lang="it-IT" sz="1400" b="1" dirty="0">
                <a:solidFill>
                  <a:schemeClr val="bg1"/>
                </a:solidFill>
                <a:latin typeface="Arial" panose="020B0604020202020204" pitchFamily="34" charset="0"/>
                <a:cs typeface="Arial" panose="020B0604020202020204" pitchFamily="34" charset="0"/>
              </a:rPr>
              <a:t>PUNTOS DE MUESTREO</a:t>
            </a:r>
            <a:endParaRPr lang="es-CO" sz="1400" b="1" dirty="0">
              <a:solidFill>
                <a:schemeClr val="bg1"/>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EE13D91D-8AB6-6C22-4081-BCEAA5E52EAD}"/>
              </a:ext>
            </a:extLst>
          </p:cNvPr>
          <p:cNvSpPr/>
          <p:nvPr/>
        </p:nvSpPr>
        <p:spPr>
          <a:xfrm>
            <a:off x="5967729" y="875083"/>
            <a:ext cx="5114258" cy="523220"/>
          </a:xfrm>
          <a:prstGeom prst="rect">
            <a:avLst/>
          </a:prstGeom>
          <a:solidFill>
            <a:srgbClr val="00B0F0"/>
          </a:solidFill>
          <a:ln>
            <a:solidFill>
              <a:srgbClr val="00B0F0"/>
            </a:solidFill>
          </a:ln>
        </p:spPr>
        <p:txBody>
          <a:bodyPr wrap="square">
            <a:spAutoFit/>
          </a:bodyPr>
          <a:lstStyle/>
          <a:p>
            <a:r>
              <a:rPr lang="it-IT" sz="1400" b="1" dirty="0">
                <a:solidFill>
                  <a:schemeClr val="bg1"/>
                </a:solidFill>
                <a:latin typeface="Arial" panose="020B0604020202020204" pitchFamily="34" charset="0"/>
                <a:cs typeface="Arial" panose="020B0604020202020204" pitchFamily="34" charset="0"/>
              </a:rPr>
              <a:t>CAMPAÑAS DE MONITOREO Y ANÁLISIS FISICOQUÍMICO – MICROBIOLÓGICO - HIDROBIOLÓGICO</a:t>
            </a:r>
            <a:endParaRPr lang="es-CO" sz="1400" b="1" dirty="0">
              <a:solidFill>
                <a:schemeClr val="bg1"/>
              </a:solidFill>
              <a:latin typeface="Arial" panose="020B0604020202020204" pitchFamily="34" charset="0"/>
              <a:cs typeface="Arial" panose="020B0604020202020204" pitchFamily="34" charset="0"/>
            </a:endParaRPr>
          </a:p>
        </p:txBody>
      </p:sp>
      <p:sp>
        <p:nvSpPr>
          <p:cNvPr id="19" name="Elipse 18">
            <a:extLst>
              <a:ext uri="{FF2B5EF4-FFF2-40B4-BE49-F238E27FC236}">
                <a16:creationId xmlns:a16="http://schemas.microsoft.com/office/drawing/2014/main" id="{8FCBB68E-25A8-F0A7-EED1-77D31C08B93F}"/>
              </a:ext>
            </a:extLst>
          </p:cNvPr>
          <p:cNvSpPr/>
          <p:nvPr/>
        </p:nvSpPr>
        <p:spPr>
          <a:xfrm>
            <a:off x="5355850" y="872331"/>
            <a:ext cx="569347" cy="531322"/>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10</a:t>
            </a:r>
          </a:p>
        </p:txBody>
      </p:sp>
      <p:pic>
        <p:nvPicPr>
          <p:cNvPr id="20" name="Imagen 19">
            <a:extLst>
              <a:ext uri="{FF2B5EF4-FFF2-40B4-BE49-F238E27FC236}">
                <a16:creationId xmlns:a16="http://schemas.microsoft.com/office/drawing/2014/main" id="{A03AD30E-90F2-0F65-BC8F-DED2A5AB985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42161" y="3107531"/>
            <a:ext cx="3838858" cy="315148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21" name="Tabla 20">
            <a:extLst>
              <a:ext uri="{FF2B5EF4-FFF2-40B4-BE49-F238E27FC236}">
                <a16:creationId xmlns:a16="http://schemas.microsoft.com/office/drawing/2014/main" id="{E3507696-38D5-37B6-F401-86BCC4C5CD46}"/>
              </a:ext>
            </a:extLst>
          </p:cNvPr>
          <p:cNvGraphicFramePr>
            <a:graphicFrameLocks noGrp="1"/>
          </p:cNvGraphicFramePr>
          <p:nvPr>
            <p:extLst>
              <p:ext uri="{D42A27DB-BD31-4B8C-83A1-F6EECF244321}">
                <p14:modId xmlns:p14="http://schemas.microsoft.com/office/powerpoint/2010/main" val="233194241"/>
              </p:ext>
            </p:extLst>
          </p:nvPr>
        </p:nvGraphicFramePr>
        <p:xfrm>
          <a:off x="6063426" y="2641193"/>
          <a:ext cx="3860125" cy="387469"/>
        </p:xfrm>
        <a:graphic>
          <a:graphicData uri="http://schemas.openxmlformats.org/drawingml/2006/table">
            <a:tbl>
              <a:tblPr firstRow="1" bandRow="1">
                <a:tableStyleId>{5C22544A-7EE6-4342-B048-85BDC9FD1C3A}</a:tableStyleId>
              </a:tblPr>
              <a:tblGrid>
                <a:gridCol w="3860125">
                  <a:extLst>
                    <a:ext uri="{9D8B030D-6E8A-4147-A177-3AD203B41FA5}">
                      <a16:colId xmlns:a16="http://schemas.microsoft.com/office/drawing/2014/main" val="20000"/>
                    </a:ext>
                  </a:extLst>
                </a:gridCol>
              </a:tblGrid>
              <a:tr h="387469">
                <a:tc>
                  <a:txBody>
                    <a:bodyPr/>
                    <a:lstStyle/>
                    <a:p>
                      <a:pPr algn="ctr"/>
                      <a:r>
                        <a:rPr lang="es-CO" sz="1600" b="1" kern="1200" dirty="0">
                          <a:solidFill>
                            <a:schemeClr val="bg1"/>
                          </a:solidFill>
                          <a:effectLst/>
                          <a:latin typeface="Arial" panose="020B0604020202020204" pitchFamily="34" charset="0"/>
                          <a:ea typeface="+mn-ea"/>
                          <a:cs typeface="Arial" panose="020B0604020202020204" pitchFamily="34" charset="0"/>
                        </a:rPr>
                        <a:t>ICA – Parámetros físico-químicos </a:t>
                      </a:r>
                      <a:endParaRPr lang="es-CO" sz="4000" b="1" baseline="0"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22" name="Tabla 21">
            <a:extLst>
              <a:ext uri="{FF2B5EF4-FFF2-40B4-BE49-F238E27FC236}">
                <a16:creationId xmlns:a16="http://schemas.microsoft.com/office/drawing/2014/main" id="{040882D2-52E0-00EE-21E9-4F95AFE0AB92}"/>
              </a:ext>
            </a:extLst>
          </p:cNvPr>
          <p:cNvGraphicFramePr>
            <a:graphicFrameLocks noGrp="1"/>
          </p:cNvGraphicFramePr>
          <p:nvPr>
            <p:extLst>
              <p:ext uri="{D42A27DB-BD31-4B8C-83A1-F6EECF244321}">
                <p14:modId xmlns:p14="http://schemas.microsoft.com/office/powerpoint/2010/main" val="2021773017"/>
              </p:ext>
            </p:extLst>
          </p:nvPr>
        </p:nvGraphicFramePr>
        <p:xfrm>
          <a:off x="7530020" y="5891922"/>
          <a:ext cx="1989675" cy="975360"/>
        </p:xfrm>
        <a:graphic>
          <a:graphicData uri="http://schemas.openxmlformats.org/drawingml/2006/table">
            <a:tbl>
              <a:tblPr firstRow="1" bandRow="1">
                <a:tableStyleId>{7DF18680-E054-41AD-8BC1-D1AEF772440D}</a:tableStyleId>
              </a:tblPr>
              <a:tblGrid>
                <a:gridCol w="1087281">
                  <a:extLst>
                    <a:ext uri="{9D8B030D-6E8A-4147-A177-3AD203B41FA5}">
                      <a16:colId xmlns:a16="http://schemas.microsoft.com/office/drawing/2014/main" val="20000"/>
                    </a:ext>
                  </a:extLst>
                </a:gridCol>
                <a:gridCol w="902394">
                  <a:extLst>
                    <a:ext uri="{9D8B030D-6E8A-4147-A177-3AD203B41FA5}">
                      <a16:colId xmlns:a16="http://schemas.microsoft.com/office/drawing/2014/main" val="20001"/>
                    </a:ext>
                  </a:extLst>
                </a:gridCol>
              </a:tblGrid>
              <a:tr h="227848">
                <a:tc>
                  <a:txBody>
                    <a:bodyPr/>
                    <a:lstStyle/>
                    <a:p>
                      <a:pPr algn="ctr"/>
                      <a:r>
                        <a:rPr lang="es-CO" sz="1000" b="1" dirty="0">
                          <a:solidFill>
                            <a:srgbClr val="002060"/>
                          </a:solidFill>
                          <a:latin typeface="Arial" panose="020B0604020202020204" pitchFamily="34" charset="0"/>
                          <a:cs typeface="Arial" panose="020B0604020202020204" pitchFamily="34" charset="0"/>
                        </a:rPr>
                        <a:t>ICA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000" dirty="0">
                          <a:solidFill>
                            <a:srgbClr val="002060"/>
                          </a:solidFill>
                          <a:latin typeface="Arial" panose="020B0604020202020204" pitchFamily="34" charset="0"/>
                          <a:cs typeface="Arial" panose="020B0604020202020204" pitchFamily="34" charset="0"/>
                        </a:rPr>
                        <a:t>CUENCA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27848">
                <a:tc>
                  <a:txBody>
                    <a:bodyPr/>
                    <a:lstStyle/>
                    <a:p>
                      <a:pPr algn="ctr"/>
                      <a:r>
                        <a:rPr lang="es-CO" sz="1000" b="1" dirty="0">
                          <a:solidFill>
                            <a:srgbClr val="92D050"/>
                          </a:solidFill>
                          <a:latin typeface="Arial" panose="020B0604020202020204" pitchFamily="34" charset="0"/>
                          <a:cs typeface="Arial" panose="020B0604020202020204" pitchFamily="34" charset="0"/>
                        </a:rPr>
                        <a:t>ACEPTABLE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alta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7848">
                <a:tc>
                  <a:txBody>
                    <a:bodyPr/>
                    <a:lstStyle/>
                    <a:p>
                      <a:pPr marL="0" marR="0" lvl="0" indent="0" algn="ctr" defTabSz="837042" rtl="0" eaLnBrk="1" fontAlgn="auto" latinLnBrk="0" hangingPunct="1">
                        <a:lnSpc>
                          <a:spcPct val="100000"/>
                        </a:lnSpc>
                        <a:spcBef>
                          <a:spcPts val="0"/>
                        </a:spcBef>
                        <a:spcAft>
                          <a:spcPts val="0"/>
                        </a:spcAft>
                        <a:buClrTx/>
                        <a:buSzTx/>
                        <a:buFontTx/>
                        <a:buNone/>
                        <a:tabLst/>
                        <a:defRPr/>
                      </a:pPr>
                      <a:r>
                        <a:rPr lang="es-CO" sz="1000" b="1" dirty="0">
                          <a:solidFill>
                            <a:srgbClr val="92D050"/>
                          </a:solidFill>
                          <a:latin typeface="Arial" panose="020B0604020202020204" pitchFamily="34" charset="0"/>
                          <a:cs typeface="Arial" panose="020B0604020202020204" pitchFamily="34" charset="0"/>
                        </a:rPr>
                        <a:t>ACEPTABLE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media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7848">
                <a:tc>
                  <a:txBody>
                    <a:bodyPr/>
                    <a:lstStyle/>
                    <a:p>
                      <a:pPr algn="ctr"/>
                      <a:r>
                        <a:rPr lang="es-CO" sz="1000" b="1" dirty="0">
                          <a:solidFill>
                            <a:srgbClr val="FFFF00"/>
                          </a:solidFill>
                          <a:latin typeface="Arial" panose="020B0604020202020204" pitchFamily="34" charset="0"/>
                          <a:cs typeface="Arial" panose="020B0604020202020204" pitchFamily="34" charset="0"/>
                        </a:rPr>
                        <a:t>REGULAR</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baja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9" name="Tabla 28">
            <a:extLst>
              <a:ext uri="{FF2B5EF4-FFF2-40B4-BE49-F238E27FC236}">
                <a16:creationId xmlns:a16="http://schemas.microsoft.com/office/drawing/2014/main" id="{240199E8-9DF8-7565-9F48-43FBA96AAAB7}"/>
              </a:ext>
            </a:extLst>
          </p:cNvPr>
          <p:cNvGraphicFramePr>
            <a:graphicFrameLocks noGrp="1"/>
          </p:cNvGraphicFramePr>
          <p:nvPr>
            <p:extLst>
              <p:ext uri="{D42A27DB-BD31-4B8C-83A1-F6EECF244321}">
                <p14:modId xmlns:p14="http://schemas.microsoft.com/office/powerpoint/2010/main" val="4060259591"/>
              </p:ext>
            </p:extLst>
          </p:nvPr>
        </p:nvGraphicFramePr>
        <p:xfrm>
          <a:off x="5404207" y="2211320"/>
          <a:ext cx="5677780" cy="387469"/>
        </p:xfrm>
        <a:graphic>
          <a:graphicData uri="http://schemas.openxmlformats.org/drawingml/2006/table">
            <a:tbl>
              <a:tblPr firstRow="1" bandRow="1">
                <a:tableStyleId>{5C22544A-7EE6-4342-B048-85BDC9FD1C3A}</a:tableStyleId>
              </a:tblPr>
              <a:tblGrid>
                <a:gridCol w="5677780">
                  <a:extLst>
                    <a:ext uri="{9D8B030D-6E8A-4147-A177-3AD203B41FA5}">
                      <a16:colId xmlns:a16="http://schemas.microsoft.com/office/drawing/2014/main" val="20000"/>
                    </a:ext>
                  </a:extLst>
                </a:gridCol>
              </a:tblGrid>
              <a:tr h="387469">
                <a:tc>
                  <a:txBody>
                    <a:bodyPr/>
                    <a:lstStyle/>
                    <a:p>
                      <a:pPr algn="ctr"/>
                      <a:r>
                        <a:rPr lang="es-CO" sz="1800" b="1" kern="1200" dirty="0">
                          <a:solidFill>
                            <a:schemeClr val="tx1"/>
                          </a:solidFill>
                          <a:effectLst/>
                          <a:latin typeface="Arial" panose="020B0604020202020204" pitchFamily="34" charset="0"/>
                          <a:ea typeface="+mn-ea"/>
                          <a:cs typeface="Arial" panose="020B0604020202020204" pitchFamily="34" charset="0"/>
                        </a:rPr>
                        <a:t>Tendencia del Índice de Calidad del Agua – ICA </a:t>
                      </a:r>
                      <a:endParaRPr lang="es-CO" sz="4400" b="1" baseline="0" dirty="0">
                        <a:solidFill>
                          <a:schemeClr val="tx1"/>
                        </a:solidFill>
                        <a:latin typeface="Arial" panose="020B0604020202020204" pitchFamily="34" charset="0"/>
                        <a:cs typeface="Arial" panose="020B0604020202020204" pitchFamily="34" charset="0"/>
                      </a:endParaRPr>
                    </a:p>
                  </a:txBody>
                  <a:tcPr>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843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C86D86-CB13-2046-B8CA-E600300504A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0" y="8775"/>
            <a:ext cx="11160125" cy="7198852"/>
          </a:xfrm>
          <a:prstGeom prst="rect">
            <a:avLst/>
          </a:prstGeom>
          <a:noFill/>
        </p:spPr>
      </p:pic>
      <p:sp>
        <p:nvSpPr>
          <p:cNvPr id="6" name="Rectángulo 5">
            <a:extLst>
              <a:ext uri="{FF2B5EF4-FFF2-40B4-BE49-F238E27FC236}">
                <a16:creationId xmlns:a16="http://schemas.microsoft.com/office/drawing/2014/main" id="{E1485511-0B97-5441-B705-6D7B1506A41B}"/>
              </a:ext>
            </a:extLst>
          </p:cNvPr>
          <p:cNvSpPr/>
          <p:nvPr/>
        </p:nvSpPr>
        <p:spPr>
          <a:xfrm>
            <a:off x="4351" y="360160"/>
            <a:ext cx="9002683" cy="107584"/>
          </a:xfrm>
          <a:prstGeom prst="rect">
            <a:avLst/>
          </a:prstGeom>
          <a:solidFill>
            <a:srgbClr val="316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BB442E9E-A3DB-EF7B-17E1-421D03246EBD}"/>
              </a:ext>
            </a:extLst>
          </p:cNvPr>
          <p:cNvPicPr>
            <a:picLocks noChangeAspect="1"/>
          </p:cNvPicPr>
          <p:nvPr/>
        </p:nvPicPr>
        <p:blipFill>
          <a:blip r:embed="rId3"/>
          <a:stretch>
            <a:fillRect/>
          </a:stretch>
        </p:blipFill>
        <p:spPr>
          <a:xfrm>
            <a:off x="128384" y="628243"/>
            <a:ext cx="3136900" cy="19240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C708FDFF-6060-AF92-6DD5-36931E92B32B}"/>
              </a:ext>
            </a:extLst>
          </p:cNvPr>
          <p:cNvSpPr txBox="1"/>
          <p:nvPr/>
        </p:nvSpPr>
        <p:spPr>
          <a:xfrm>
            <a:off x="-9939" y="-1547"/>
            <a:ext cx="9163878" cy="461665"/>
          </a:xfrm>
          <a:prstGeom prst="rect">
            <a:avLst/>
          </a:prstGeom>
          <a:noFill/>
        </p:spPr>
        <p:txBody>
          <a:bodyPr wrap="square">
            <a:spAutoFit/>
          </a:bodyPr>
          <a:lstStyle/>
          <a:p>
            <a:r>
              <a:rPr lang="es-ES" sz="2400" b="1" dirty="0">
                <a:solidFill>
                  <a:srgbClr val="002060"/>
                </a:solidFill>
                <a:latin typeface="Arial" panose="020B0604020202020204" pitchFamily="34" charset="0"/>
                <a:cs typeface="Arial" panose="020B0604020202020204" pitchFamily="34" charset="0"/>
              </a:rPr>
              <a:t>TENDENCIA DE LOS PARÁMETROS DEL ICA EN LA CUENCA</a:t>
            </a:r>
            <a:endParaRPr lang="es-CO" sz="2400" b="1" dirty="0">
              <a:solidFill>
                <a:srgbClr val="002060"/>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0C306988-1CB2-6B7D-80FC-ACD458E71FC6}"/>
              </a:ext>
            </a:extLst>
          </p:cNvPr>
          <p:cNvPicPr>
            <a:picLocks noChangeAspect="1"/>
          </p:cNvPicPr>
          <p:nvPr/>
        </p:nvPicPr>
        <p:blipFill>
          <a:blip r:embed="rId4"/>
          <a:stretch>
            <a:fillRect/>
          </a:stretch>
        </p:blipFill>
        <p:spPr>
          <a:xfrm>
            <a:off x="128384" y="2672556"/>
            <a:ext cx="3136900" cy="191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E54B1F4-28E9-370F-5B81-2828FF9434A1}"/>
              </a:ext>
            </a:extLst>
          </p:cNvPr>
          <p:cNvPicPr>
            <a:picLocks noChangeAspect="1"/>
          </p:cNvPicPr>
          <p:nvPr/>
        </p:nvPicPr>
        <p:blipFill>
          <a:blip r:embed="rId5"/>
          <a:stretch>
            <a:fillRect/>
          </a:stretch>
        </p:blipFill>
        <p:spPr>
          <a:xfrm>
            <a:off x="3389312" y="2672556"/>
            <a:ext cx="3136900" cy="191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58FAA02-C571-FBCB-890C-B8A5C5AB5520}"/>
              </a:ext>
            </a:extLst>
          </p:cNvPr>
          <p:cNvPicPr>
            <a:picLocks noChangeAspect="1"/>
          </p:cNvPicPr>
          <p:nvPr/>
        </p:nvPicPr>
        <p:blipFill>
          <a:blip r:embed="rId6"/>
          <a:stretch>
            <a:fillRect/>
          </a:stretch>
        </p:blipFill>
        <p:spPr>
          <a:xfrm>
            <a:off x="6635348" y="628243"/>
            <a:ext cx="3136900" cy="191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878D156A-00B8-0648-32FF-600D005A38A1}"/>
              </a:ext>
            </a:extLst>
          </p:cNvPr>
          <p:cNvPicPr>
            <a:picLocks noChangeAspect="1"/>
          </p:cNvPicPr>
          <p:nvPr/>
        </p:nvPicPr>
        <p:blipFill>
          <a:blip r:embed="rId7"/>
          <a:stretch>
            <a:fillRect/>
          </a:stretch>
        </p:blipFill>
        <p:spPr>
          <a:xfrm>
            <a:off x="128384" y="4711619"/>
            <a:ext cx="3136900" cy="191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4" name="Imagen 23">
            <a:extLst>
              <a:ext uri="{FF2B5EF4-FFF2-40B4-BE49-F238E27FC236}">
                <a16:creationId xmlns:a16="http://schemas.microsoft.com/office/drawing/2014/main" id="{EEB5FE88-F205-FDC4-511A-AD6661E4229F}"/>
              </a:ext>
            </a:extLst>
          </p:cNvPr>
          <p:cNvPicPr>
            <a:picLocks noChangeAspect="1"/>
          </p:cNvPicPr>
          <p:nvPr/>
        </p:nvPicPr>
        <p:blipFill>
          <a:blip r:embed="rId8"/>
          <a:stretch>
            <a:fillRect/>
          </a:stretch>
        </p:blipFill>
        <p:spPr>
          <a:xfrm>
            <a:off x="3399820" y="4711619"/>
            <a:ext cx="3111500" cy="191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5" name="CuadroTexto 24">
            <a:extLst>
              <a:ext uri="{FF2B5EF4-FFF2-40B4-BE49-F238E27FC236}">
                <a16:creationId xmlns:a16="http://schemas.microsoft.com/office/drawing/2014/main" id="{467EF270-E7C4-8AD2-DE59-B31806A0331D}"/>
              </a:ext>
            </a:extLst>
          </p:cNvPr>
          <p:cNvSpPr txBox="1"/>
          <p:nvPr/>
        </p:nvSpPr>
        <p:spPr>
          <a:xfrm>
            <a:off x="6575907" y="2686315"/>
            <a:ext cx="3709302" cy="4108817"/>
          </a:xfrm>
          <a:prstGeom prst="rect">
            <a:avLst/>
          </a:prstGeom>
          <a:solidFill>
            <a:schemeClr val="bg1"/>
          </a:solidFill>
        </p:spPr>
        <p:txBody>
          <a:bodyPr wrap="square" rtlCol="0">
            <a:spAutoFit/>
          </a:bodyPr>
          <a:lstStyle/>
          <a:p>
            <a:pPr algn="just"/>
            <a:r>
              <a:rPr lang="es-ES" sz="900" b="1" i="1" dirty="0">
                <a:latin typeface="Arial" panose="020B0604020202020204" pitchFamily="34" charset="0"/>
                <a:cs typeface="Arial" panose="020B0604020202020204" pitchFamily="34" charset="0"/>
              </a:rPr>
              <a:t>-</a:t>
            </a:r>
            <a:r>
              <a:rPr lang="es-ES" sz="900" b="1" i="1" dirty="0">
                <a:solidFill>
                  <a:srgbClr val="00B0F0"/>
                </a:solidFill>
                <a:latin typeface="Arial" panose="020B0604020202020204" pitchFamily="34" charset="0"/>
                <a:cs typeface="Arial" panose="020B0604020202020204" pitchFamily="34" charset="0"/>
              </a:rPr>
              <a:t>Oxígeno Disuelto:</a:t>
            </a:r>
            <a:r>
              <a:rPr lang="es-ES" sz="900" i="1" dirty="0">
                <a:latin typeface="Arial" panose="020B0604020202020204" pitchFamily="34" charset="0"/>
                <a:cs typeface="Arial" panose="020B0604020202020204" pitchFamily="34" charset="0"/>
              </a:rPr>
              <a:t> Valores con tendencia &gt;6 mg/L, permitiendo el desarrollo de la vida acuática e indicando bajos niveles de materia orgánica y compuestos químicos.</a:t>
            </a:r>
          </a:p>
          <a:p>
            <a:pPr algn="just"/>
            <a:r>
              <a:rPr lang="es-ES" sz="900" i="1" dirty="0">
                <a:latin typeface="Arial" panose="020B0604020202020204" pitchFamily="34" charset="0"/>
                <a:cs typeface="Arial" panose="020B0604020202020204" pitchFamily="34" charset="0"/>
              </a:rPr>
              <a:t>-</a:t>
            </a:r>
            <a:r>
              <a:rPr lang="es-ES" sz="900" b="1" i="1" dirty="0">
                <a:solidFill>
                  <a:srgbClr val="00B0F0"/>
                </a:solidFill>
                <a:latin typeface="Arial" panose="020B0604020202020204" pitchFamily="34" charset="0"/>
                <a:cs typeface="Arial" panose="020B0604020202020204" pitchFamily="34" charset="0"/>
              </a:rPr>
              <a:t>pH: </a:t>
            </a:r>
            <a:r>
              <a:rPr lang="es-ES" sz="900" i="1" dirty="0">
                <a:latin typeface="Arial" panose="020B0604020202020204" pitchFamily="34" charset="0"/>
                <a:cs typeface="Arial" panose="020B0604020202020204" pitchFamily="34" charset="0"/>
              </a:rPr>
              <a:t>Comportamiento relativamente constante y neutro, evidenciando un ecosistema acuático equilibrado, optimo para la supervivencia de organismos y cumpliendo con la normatividad Colombiana (</a:t>
            </a:r>
            <a:r>
              <a:rPr lang="es-ES" sz="900" i="1" dirty="0" err="1">
                <a:latin typeface="Arial" panose="020B0604020202020204" pitchFamily="34" charset="0"/>
                <a:cs typeface="Arial" panose="020B0604020202020204" pitchFamily="34" charset="0"/>
              </a:rPr>
              <a:t>Dec</a:t>
            </a:r>
            <a:r>
              <a:rPr lang="es-ES" sz="900" i="1" dirty="0">
                <a:latin typeface="Arial" panose="020B0604020202020204" pitchFamily="34" charset="0"/>
                <a:cs typeface="Arial" panose="020B0604020202020204" pitchFamily="34" charset="0"/>
              </a:rPr>
              <a:t>. 1076/2015 pH entre 5,0 y 9,0). </a:t>
            </a:r>
          </a:p>
          <a:p>
            <a:pPr algn="just"/>
            <a:r>
              <a:rPr lang="es-ES" sz="900" i="1" dirty="0">
                <a:latin typeface="Arial" panose="020B0604020202020204" pitchFamily="34" charset="0"/>
                <a:cs typeface="Arial" panose="020B0604020202020204" pitchFamily="34" charset="0"/>
              </a:rPr>
              <a:t>-</a:t>
            </a:r>
            <a:r>
              <a:rPr lang="es-ES" sz="900" b="1" i="1" dirty="0">
                <a:solidFill>
                  <a:srgbClr val="00B0F0"/>
                </a:solidFill>
                <a:latin typeface="Arial" panose="020B0604020202020204" pitchFamily="34" charset="0"/>
                <a:cs typeface="Arial" panose="020B0604020202020204" pitchFamily="34" charset="0"/>
              </a:rPr>
              <a:t>Sólidos Suspendidos Totales: </a:t>
            </a:r>
            <a:r>
              <a:rPr lang="es-ES" sz="900" i="1" dirty="0">
                <a:latin typeface="Arial" panose="020B0604020202020204" pitchFamily="34" charset="0"/>
                <a:cs typeface="Arial" panose="020B0604020202020204" pitchFamily="34" charset="0"/>
              </a:rPr>
              <a:t>Los valores más altos se registran en época de lluvias intensas y prolongadas (2022), debido a la erosión del suelo por escorrentía superficial y el nivel de la pendiente en la parte alta de la cuenca. En época de sequía valores tienden a estar por debajo del límite de cuantificación del método.</a:t>
            </a:r>
          </a:p>
          <a:p>
            <a:pPr algn="just"/>
            <a:r>
              <a:rPr lang="es-ES" sz="900" i="1" dirty="0">
                <a:latin typeface="Arial" panose="020B0604020202020204" pitchFamily="34" charset="0"/>
                <a:cs typeface="Arial" panose="020B0604020202020204" pitchFamily="34" charset="0"/>
              </a:rPr>
              <a:t>-</a:t>
            </a:r>
            <a:r>
              <a:rPr lang="es-ES" sz="900" b="1" i="1" dirty="0">
                <a:solidFill>
                  <a:srgbClr val="00B0F0"/>
                </a:solidFill>
                <a:latin typeface="Arial" panose="020B0604020202020204" pitchFamily="34" charset="0"/>
                <a:cs typeface="Arial" panose="020B0604020202020204" pitchFamily="34" charset="0"/>
              </a:rPr>
              <a:t>Conductividad Eléctrica: </a:t>
            </a:r>
            <a:r>
              <a:rPr lang="es-ES" sz="900" i="1" dirty="0">
                <a:latin typeface="Arial" panose="020B0604020202020204" pitchFamily="34" charset="0"/>
                <a:cs typeface="Arial" panose="020B0604020202020204" pitchFamily="34" charset="0"/>
              </a:rPr>
              <a:t>Valores por debajo de 300 </a:t>
            </a:r>
            <a:r>
              <a:rPr lang="es-MX" sz="900" i="1" dirty="0">
                <a:latin typeface="Arial" panose="020B0604020202020204" pitchFamily="34" charset="0"/>
                <a:cs typeface="Arial" panose="020B0604020202020204" pitchFamily="34" charset="0"/>
              </a:rPr>
              <a:t>μS/cm, indicando baja concentración de sales disueltas, temperatura adecuada y baja presencia de iones (relacionado con el pH).</a:t>
            </a:r>
          </a:p>
          <a:p>
            <a:pPr algn="just"/>
            <a:r>
              <a:rPr lang="es-ES" sz="900" i="1" dirty="0">
                <a:latin typeface="Arial" panose="020B0604020202020204" pitchFamily="34" charset="0"/>
                <a:cs typeface="Arial" panose="020B0604020202020204" pitchFamily="34" charset="0"/>
              </a:rPr>
              <a:t>-</a:t>
            </a:r>
            <a:r>
              <a:rPr lang="es-ES" sz="900" b="1" i="1" dirty="0">
                <a:solidFill>
                  <a:srgbClr val="00B0F0"/>
                </a:solidFill>
                <a:latin typeface="Arial" panose="020B0604020202020204" pitchFamily="34" charset="0"/>
                <a:cs typeface="Arial" panose="020B0604020202020204" pitchFamily="34" charset="0"/>
              </a:rPr>
              <a:t>DQO: </a:t>
            </a:r>
            <a:r>
              <a:rPr lang="es-ES" sz="900" i="1" dirty="0">
                <a:latin typeface="Arial" panose="020B0604020202020204" pitchFamily="34" charset="0"/>
                <a:cs typeface="Arial" panose="020B0604020202020204" pitchFamily="34" charset="0"/>
              </a:rPr>
              <a:t>Su comportamiento es muy similar a los SST, presenta valores muy bajos, en su mayoría por debajo del límite de cuantificación del método, lo que indica baja concentración de materia orgánica, por ende, menor contaminación y menor riesgo de eutrofización.</a:t>
            </a:r>
          </a:p>
          <a:p>
            <a:pPr algn="just"/>
            <a:r>
              <a:rPr lang="es-ES" sz="900" i="1" dirty="0">
                <a:latin typeface="Arial" panose="020B0604020202020204" pitchFamily="34" charset="0"/>
                <a:cs typeface="Arial" panose="020B0604020202020204" pitchFamily="34" charset="0"/>
              </a:rPr>
              <a:t>-</a:t>
            </a:r>
            <a:r>
              <a:rPr lang="es-ES" sz="900" b="1" i="1" dirty="0">
                <a:solidFill>
                  <a:srgbClr val="00B0F0"/>
                </a:solidFill>
                <a:latin typeface="Arial" panose="020B0604020202020204" pitchFamily="34" charset="0"/>
                <a:cs typeface="Arial" panose="020B0604020202020204" pitchFamily="34" charset="0"/>
              </a:rPr>
              <a:t>Nitrógeno Total y Fósforo Total: </a:t>
            </a:r>
            <a:r>
              <a:rPr lang="es-ES" sz="900" i="1" dirty="0">
                <a:latin typeface="Arial" panose="020B0604020202020204" pitchFamily="34" charset="0"/>
                <a:cs typeface="Arial" panose="020B0604020202020204" pitchFamily="34" charset="0"/>
              </a:rPr>
              <a:t>Se presentan valores relativamente bajos, implicando menor riesgo de alteración de la estructura y función de los ecosistemas acuáticos. Los valores más altos se presentan en épocas de lluvia, probablemente por escorrentía superficial. Gran parte presenta valores por debajo del límite de cuantificación del método y este varía según el laboratorio que lo analizó (NT &lt;0,3, &lt;1, &lt;2, &lt;3, &lt;4, &lt;5) y (PT &lt;0,1, &lt;0,2, &lt;0,05), razón por la cual los intervalos se visualizan con gran variabilidad en las gráficas.</a:t>
            </a:r>
            <a:endParaRPr lang="es-CO" sz="1000" i="1" dirty="0">
              <a:latin typeface="Arial" panose="020B0604020202020204" pitchFamily="34" charset="0"/>
              <a:cs typeface="Arial" panose="020B0604020202020204" pitchFamily="34" charset="0"/>
            </a:endParaRPr>
          </a:p>
        </p:txBody>
      </p:sp>
      <p:grpSp>
        <p:nvGrpSpPr>
          <p:cNvPr id="28" name="Grupo 27">
            <a:extLst>
              <a:ext uri="{FF2B5EF4-FFF2-40B4-BE49-F238E27FC236}">
                <a16:creationId xmlns:a16="http://schemas.microsoft.com/office/drawing/2014/main" id="{158DC842-9EC9-4AF2-02AE-75E1DDC67BA4}"/>
              </a:ext>
            </a:extLst>
          </p:cNvPr>
          <p:cNvGrpSpPr/>
          <p:nvPr/>
        </p:nvGrpSpPr>
        <p:grpSpPr>
          <a:xfrm>
            <a:off x="3389312" y="628243"/>
            <a:ext cx="3122008" cy="1918800"/>
            <a:chOff x="3389312" y="628243"/>
            <a:chExt cx="3122008" cy="1918800"/>
          </a:xfrm>
        </p:grpSpPr>
        <p:pic>
          <p:nvPicPr>
            <p:cNvPr id="8" name="Imagen 7">
              <a:extLst>
                <a:ext uri="{FF2B5EF4-FFF2-40B4-BE49-F238E27FC236}">
                  <a16:creationId xmlns:a16="http://schemas.microsoft.com/office/drawing/2014/main" id="{F8575F8D-A220-0AA5-CF78-687556684303}"/>
                </a:ext>
              </a:extLst>
            </p:cNvPr>
            <p:cNvPicPr>
              <a:picLocks noChangeAspect="1"/>
            </p:cNvPicPr>
            <p:nvPr/>
          </p:nvPicPr>
          <p:blipFill>
            <a:blip r:embed="rId9"/>
            <a:stretch>
              <a:fillRect/>
            </a:stretch>
          </p:blipFill>
          <p:spPr>
            <a:xfrm>
              <a:off x="3389312" y="628243"/>
              <a:ext cx="3122008" cy="191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6" name="CuadroTexto 4">
              <a:extLst>
                <a:ext uri="{FF2B5EF4-FFF2-40B4-BE49-F238E27FC236}">
                  <a16:creationId xmlns:a16="http://schemas.microsoft.com/office/drawing/2014/main" id="{A040089E-3FA0-3448-A8EC-594DD6EA856C}"/>
                </a:ext>
              </a:extLst>
            </p:cNvPr>
            <p:cNvSpPr txBox="1"/>
            <p:nvPr/>
          </p:nvSpPr>
          <p:spPr>
            <a:xfrm>
              <a:off x="5447090" y="787156"/>
              <a:ext cx="894075" cy="1709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MX" sz="600" b="1" dirty="0">
                  <a:solidFill>
                    <a:srgbClr val="C00000"/>
                  </a:solidFill>
                </a:rPr>
                <a:t>Límite Dec.</a:t>
              </a:r>
              <a:r>
                <a:rPr lang="es-MX" sz="600" b="1" baseline="0" dirty="0">
                  <a:solidFill>
                    <a:srgbClr val="C00000"/>
                  </a:solidFill>
                </a:rPr>
                <a:t> 1076/2015</a:t>
              </a:r>
              <a:endParaRPr lang="es-MX" sz="600" b="1" dirty="0">
                <a:solidFill>
                  <a:srgbClr val="C00000"/>
                </a:solidFill>
              </a:endParaRPr>
            </a:p>
          </p:txBody>
        </p:sp>
        <p:sp>
          <p:nvSpPr>
            <p:cNvPr id="27" name="CuadroTexto 4">
              <a:extLst>
                <a:ext uri="{FF2B5EF4-FFF2-40B4-BE49-F238E27FC236}">
                  <a16:creationId xmlns:a16="http://schemas.microsoft.com/office/drawing/2014/main" id="{4A1C6E35-F493-9F79-084C-B84759A73053}"/>
                </a:ext>
              </a:extLst>
            </p:cNvPr>
            <p:cNvSpPr txBox="1"/>
            <p:nvPr/>
          </p:nvSpPr>
          <p:spPr>
            <a:xfrm>
              <a:off x="5447090" y="1775579"/>
              <a:ext cx="894075" cy="1709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MX" sz="600" b="1" dirty="0">
                  <a:solidFill>
                    <a:srgbClr val="C00000"/>
                  </a:solidFill>
                </a:rPr>
                <a:t>Límite Dec.</a:t>
              </a:r>
              <a:r>
                <a:rPr lang="es-MX" sz="600" b="1" baseline="0" dirty="0">
                  <a:solidFill>
                    <a:srgbClr val="C00000"/>
                  </a:solidFill>
                </a:rPr>
                <a:t> 1076/2015</a:t>
              </a:r>
              <a:endParaRPr lang="es-MX" sz="600" b="1" dirty="0">
                <a:solidFill>
                  <a:srgbClr val="C00000"/>
                </a:solidFill>
              </a:endParaRPr>
            </a:p>
          </p:txBody>
        </p:sp>
      </p:grpSp>
      <p:sp>
        <p:nvSpPr>
          <p:cNvPr id="30" name="CuadroTexto 29">
            <a:extLst>
              <a:ext uri="{FF2B5EF4-FFF2-40B4-BE49-F238E27FC236}">
                <a16:creationId xmlns:a16="http://schemas.microsoft.com/office/drawing/2014/main" id="{8F505FB9-B468-47FC-79A5-671D3EE3BD8B}"/>
              </a:ext>
            </a:extLst>
          </p:cNvPr>
          <p:cNvSpPr txBox="1"/>
          <p:nvPr/>
        </p:nvSpPr>
        <p:spPr>
          <a:xfrm>
            <a:off x="874916" y="6807138"/>
            <a:ext cx="7257201" cy="430887"/>
          </a:xfrm>
          <a:prstGeom prst="rect">
            <a:avLst/>
          </a:prstGeom>
          <a:noFill/>
        </p:spPr>
        <p:txBody>
          <a:bodyPr wrap="square" rtlCol="0">
            <a:spAutoFit/>
          </a:bodyPr>
          <a:lstStyle/>
          <a:p>
            <a:pPr algn="ctr"/>
            <a:r>
              <a:rPr lang="es-ES" sz="1100" i="1" dirty="0">
                <a:latin typeface="Arial" panose="020B0604020202020204" pitchFamily="34" charset="0"/>
                <a:cs typeface="Arial" panose="020B0604020202020204" pitchFamily="34" charset="0"/>
              </a:rPr>
              <a:t>Todas las acciones desarrolladas durante los 15 años del POMCH del río Las Ceibas han asegurado la calidad y cantidad del agua para todos los Neivanos.</a:t>
            </a:r>
            <a:endParaRPr lang="es-CO"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43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610EFAA6-EBA9-F54E-8DD2-3A897AB6A15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5990" y="0"/>
            <a:ext cx="11148143" cy="7199313"/>
          </a:xfrm>
          <a:prstGeom prst="rect">
            <a:avLst/>
          </a:prstGeom>
          <a:ln>
            <a:solidFill>
              <a:schemeClr val="bg1"/>
            </a:solidFill>
          </a:ln>
        </p:spPr>
      </p:pic>
      <p:pic>
        <p:nvPicPr>
          <p:cNvPr id="41" name="Imagen 40">
            <a:extLst>
              <a:ext uri="{FF2B5EF4-FFF2-40B4-BE49-F238E27FC236}">
                <a16:creationId xmlns:a16="http://schemas.microsoft.com/office/drawing/2014/main" id="{75F9543E-A843-4DA7-FF8F-EAD29776DB19}"/>
              </a:ext>
            </a:extLst>
          </p:cNvPr>
          <p:cNvPicPr>
            <a:picLocks noChangeAspect="1"/>
          </p:cNvPicPr>
          <p:nvPr/>
        </p:nvPicPr>
        <p:blipFill>
          <a:blip r:embed="rId3"/>
          <a:stretch>
            <a:fillRect/>
          </a:stretch>
        </p:blipFill>
        <p:spPr>
          <a:xfrm>
            <a:off x="2405062" y="424656"/>
            <a:ext cx="6350000" cy="6350000"/>
          </a:xfrm>
          <a:prstGeom prst="rect">
            <a:avLst/>
          </a:prstGeom>
        </p:spPr>
      </p:pic>
      <p:sp>
        <p:nvSpPr>
          <p:cNvPr id="42" name="Rectángulo 41">
            <a:extLst>
              <a:ext uri="{FF2B5EF4-FFF2-40B4-BE49-F238E27FC236}">
                <a16:creationId xmlns:a16="http://schemas.microsoft.com/office/drawing/2014/main" id="{4D89AAA6-E654-84F3-1CFE-68B50D777382}"/>
              </a:ext>
            </a:extLst>
          </p:cNvPr>
          <p:cNvSpPr/>
          <p:nvPr/>
        </p:nvSpPr>
        <p:spPr>
          <a:xfrm>
            <a:off x="5793500" y="927269"/>
            <a:ext cx="1594194" cy="830997"/>
          </a:xfrm>
          <a:prstGeom prst="rect">
            <a:avLst/>
          </a:prstGeom>
          <a:noFill/>
          <a:ln>
            <a:noFill/>
          </a:ln>
        </p:spPr>
        <p:txBody>
          <a:bodyPr wrap="square">
            <a:spAutoFit/>
          </a:bodyPr>
          <a:lstStyle/>
          <a:p>
            <a:pPr algn="ctr"/>
            <a:r>
              <a:rPr lang="es-ES_tradnl" sz="1200" b="1" dirty="0">
                <a:solidFill>
                  <a:schemeClr val="bg1"/>
                </a:solidFill>
              </a:rPr>
              <a:t>Sistemas</a:t>
            </a:r>
            <a:r>
              <a:rPr lang="it-IT" sz="1200" b="1" dirty="0">
                <a:solidFill>
                  <a:schemeClr val="bg1"/>
                </a:solidFill>
              </a:rPr>
              <a:t> de </a:t>
            </a:r>
            <a:r>
              <a:rPr lang="es-ES_tradnl" sz="1200" b="1" dirty="0">
                <a:solidFill>
                  <a:schemeClr val="bg1"/>
                </a:solidFill>
              </a:rPr>
              <a:t>tratamiento</a:t>
            </a:r>
            <a:r>
              <a:rPr lang="it-IT" sz="1200" b="1" dirty="0">
                <a:solidFill>
                  <a:schemeClr val="bg1"/>
                </a:solidFill>
              </a:rPr>
              <a:t> de </a:t>
            </a:r>
          </a:p>
          <a:p>
            <a:pPr algn="ctr"/>
            <a:r>
              <a:rPr lang="es-ES_tradnl" sz="1200" b="1" dirty="0">
                <a:solidFill>
                  <a:schemeClr val="bg1"/>
                </a:solidFill>
              </a:rPr>
              <a:t>aguas</a:t>
            </a:r>
            <a:r>
              <a:rPr lang="it-IT" sz="1200" b="1" dirty="0">
                <a:solidFill>
                  <a:schemeClr val="bg1"/>
                </a:solidFill>
              </a:rPr>
              <a:t> </a:t>
            </a:r>
            <a:r>
              <a:rPr lang="es-ES_tradnl" sz="1200" b="1" dirty="0">
                <a:solidFill>
                  <a:schemeClr val="bg1"/>
                </a:solidFill>
              </a:rPr>
              <a:t>residuales</a:t>
            </a:r>
            <a:r>
              <a:rPr lang="it-IT" sz="1200" b="1" dirty="0">
                <a:solidFill>
                  <a:schemeClr val="bg1"/>
                </a:solidFill>
              </a:rPr>
              <a:t> </a:t>
            </a:r>
            <a:r>
              <a:rPr lang="es-ES_tradnl" sz="1200" b="1" dirty="0">
                <a:solidFill>
                  <a:schemeClr val="bg1"/>
                </a:solidFill>
              </a:rPr>
              <a:t>domésticas</a:t>
            </a:r>
            <a:r>
              <a:rPr lang="it-IT" sz="1200" b="1" dirty="0">
                <a:solidFill>
                  <a:schemeClr val="bg1"/>
                </a:solidFill>
              </a:rPr>
              <a:t> </a:t>
            </a:r>
            <a:endParaRPr lang="es-CO" sz="1200" b="1" dirty="0">
              <a:solidFill>
                <a:schemeClr val="bg1"/>
              </a:solidFill>
            </a:endParaRPr>
          </a:p>
        </p:txBody>
      </p:sp>
      <p:sp>
        <p:nvSpPr>
          <p:cNvPr id="44" name="Flecha derecha 43">
            <a:extLst>
              <a:ext uri="{FF2B5EF4-FFF2-40B4-BE49-F238E27FC236}">
                <a16:creationId xmlns:a16="http://schemas.microsoft.com/office/drawing/2014/main" id="{D42D24AA-2A59-0BE9-E7E3-A77875806FEF}"/>
              </a:ext>
            </a:extLst>
          </p:cNvPr>
          <p:cNvSpPr/>
          <p:nvPr/>
        </p:nvSpPr>
        <p:spPr>
          <a:xfrm rot="19102471">
            <a:off x="7905634" y="991180"/>
            <a:ext cx="358815" cy="37039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Rectángulo 44">
            <a:extLst>
              <a:ext uri="{FF2B5EF4-FFF2-40B4-BE49-F238E27FC236}">
                <a16:creationId xmlns:a16="http://schemas.microsoft.com/office/drawing/2014/main" id="{33B28945-3E00-52A2-40BD-5F87DAD75D8D}"/>
              </a:ext>
            </a:extLst>
          </p:cNvPr>
          <p:cNvSpPr/>
          <p:nvPr/>
        </p:nvSpPr>
        <p:spPr>
          <a:xfrm>
            <a:off x="7266364" y="298256"/>
            <a:ext cx="3766439" cy="276999"/>
          </a:xfrm>
          <a:prstGeom prst="rect">
            <a:avLst/>
          </a:prstGeom>
          <a:solidFill>
            <a:srgbClr val="002060"/>
          </a:solidFill>
          <a:ln>
            <a:noFill/>
          </a:ln>
        </p:spPr>
        <p:txBody>
          <a:bodyPr wrap="square">
            <a:spAutoFit/>
          </a:bodyPr>
          <a:lstStyle/>
          <a:p>
            <a:pPr algn="ctr"/>
            <a:r>
              <a:rPr lang="es-ES_tradnl" sz="1200" b="1" dirty="0">
                <a:solidFill>
                  <a:schemeClr val="bg1"/>
                </a:solidFill>
              </a:rPr>
              <a:t>39,07 m3/Año </a:t>
            </a:r>
            <a:r>
              <a:rPr lang="it-IT" sz="1200" b="1" dirty="0">
                <a:solidFill>
                  <a:schemeClr val="bg1"/>
                </a:solidFill>
              </a:rPr>
              <a:t> de </a:t>
            </a:r>
            <a:r>
              <a:rPr lang="es-ES_tradnl" sz="1200" b="1" dirty="0">
                <a:solidFill>
                  <a:schemeClr val="bg1"/>
                </a:solidFill>
              </a:rPr>
              <a:t>aguas</a:t>
            </a:r>
            <a:r>
              <a:rPr lang="it-IT" sz="1200" b="1" dirty="0">
                <a:solidFill>
                  <a:schemeClr val="bg1"/>
                </a:solidFill>
              </a:rPr>
              <a:t> </a:t>
            </a:r>
            <a:r>
              <a:rPr lang="es-ES_tradnl" sz="1200" b="1" dirty="0">
                <a:solidFill>
                  <a:schemeClr val="bg1"/>
                </a:solidFill>
              </a:rPr>
              <a:t>residuales</a:t>
            </a:r>
            <a:r>
              <a:rPr lang="it-IT" sz="1200" b="1" dirty="0">
                <a:solidFill>
                  <a:schemeClr val="bg1"/>
                </a:solidFill>
              </a:rPr>
              <a:t> </a:t>
            </a:r>
            <a:r>
              <a:rPr lang="es-ES_tradnl" sz="1200" b="1" dirty="0">
                <a:solidFill>
                  <a:schemeClr val="bg1"/>
                </a:solidFill>
              </a:rPr>
              <a:t>domésticas</a:t>
            </a:r>
            <a:r>
              <a:rPr lang="it-IT" sz="1200" b="1" dirty="0">
                <a:solidFill>
                  <a:schemeClr val="bg1"/>
                </a:solidFill>
              </a:rPr>
              <a:t> </a:t>
            </a:r>
            <a:r>
              <a:rPr lang="es-ES_tradnl" sz="1200" b="1" dirty="0">
                <a:solidFill>
                  <a:schemeClr val="bg1"/>
                </a:solidFill>
              </a:rPr>
              <a:t>tratadas</a:t>
            </a:r>
          </a:p>
        </p:txBody>
      </p:sp>
      <p:pic>
        <p:nvPicPr>
          <p:cNvPr id="46" name="Imagen 45">
            <a:extLst>
              <a:ext uri="{FF2B5EF4-FFF2-40B4-BE49-F238E27FC236}">
                <a16:creationId xmlns:a16="http://schemas.microsoft.com/office/drawing/2014/main" id="{AB405E9C-62E1-9FAB-0FA9-A4EB416C87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16149" y="1823998"/>
            <a:ext cx="1623545" cy="953926"/>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47" name="Imagen 46">
            <a:extLst>
              <a:ext uri="{FF2B5EF4-FFF2-40B4-BE49-F238E27FC236}">
                <a16:creationId xmlns:a16="http://schemas.microsoft.com/office/drawing/2014/main" id="{96729518-2B63-CF31-A967-5987459511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42167" y="701655"/>
            <a:ext cx="1200028" cy="112234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48" name="Imagen 47">
            <a:extLst>
              <a:ext uri="{FF2B5EF4-FFF2-40B4-BE49-F238E27FC236}">
                <a16:creationId xmlns:a16="http://schemas.microsoft.com/office/drawing/2014/main" id="{548A4A12-8984-13A3-A94A-3B4F3AF7D7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36345" y="701655"/>
            <a:ext cx="1496458" cy="112234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49" name="Flecha derecha 48">
            <a:extLst>
              <a:ext uri="{FF2B5EF4-FFF2-40B4-BE49-F238E27FC236}">
                <a16:creationId xmlns:a16="http://schemas.microsoft.com/office/drawing/2014/main" id="{19CFE552-3651-5646-10C2-C5529D2461B4}"/>
              </a:ext>
            </a:extLst>
          </p:cNvPr>
          <p:cNvSpPr/>
          <p:nvPr/>
        </p:nvSpPr>
        <p:spPr>
          <a:xfrm>
            <a:off x="8785923" y="3419086"/>
            <a:ext cx="358815" cy="37039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Rectángulo 49">
            <a:extLst>
              <a:ext uri="{FF2B5EF4-FFF2-40B4-BE49-F238E27FC236}">
                <a16:creationId xmlns:a16="http://schemas.microsoft.com/office/drawing/2014/main" id="{24966C4E-28C2-632D-A1AC-E6D72F7CE444}"/>
              </a:ext>
            </a:extLst>
          </p:cNvPr>
          <p:cNvSpPr/>
          <p:nvPr/>
        </p:nvSpPr>
        <p:spPr>
          <a:xfrm>
            <a:off x="9155002" y="3373448"/>
            <a:ext cx="1947687" cy="461665"/>
          </a:xfrm>
          <a:prstGeom prst="rect">
            <a:avLst/>
          </a:prstGeom>
          <a:solidFill>
            <a:srgbClr val="002060"/>
          </a:solidFill>
          <a:ln>
            <a:noFill/>
          </a:ln>
        </p:spPr>
        <p:txBody>
          <a:bodyPr wrap="square">
            <a:spAutoFit/>
          </a:bodyPr>
          <a:lstStyle/>
          <a:p>
            <a:pPr algn="ctr"/>
            <a:r>
              <a:rPr lang="es-ES_tradnl" sz="1200" b="1" dirty="0">
                <a:solidFill>
                  <a:schemeClr val="bg1"/>
                </a:solidFill>
              </a:rPr>
              <a:t>1.316 m3/Año </a:t>
            </a:r>
            <a:r>
              <a:rPr lang="it-IT" sz="1200" b="1" dirty="0">
                <a:solidFill>
                  <a:schemeClr val="bg1"/>
                </a:solidFill>
              </a:rPr>
              <a:t> de </a:t>
            </a:r>
            <a:r>
              <a:rPr lang="es-ES_tradnl" sz="1200" b="1" dirty="0">
                <a:solidFill>
                  <a:schemeClr val="bg1"/>
                </a:solidFill>
              </a:rPr>
              <a:t>aguas</a:t>
            </a:r>
            <a:r>
              <a:rPr lang="it-IT" sz="1200" b="1" dirty="0">
                <a:solidFill>
                  <a:schemeClr val="bg1"/>
                </a:solidFill>
              </a:rPr>
              <a:t> </a:t>
            </a:r>
            <a:r>
              <a:rPr lang="es-ES_tradnl" sz="1200" b="1" dirty="0">
                <a:solidFill>
                  <a:schemeClr val="bg1"/>
                </a:solidFill>
              </a:rPr>
              <a:t>mieles del café</a:t>
            </a:r>
            <a:r>
              <a:rPr lang="it-IT" sz="1200" b="1" dirty="0">
                <a:solidFill>
                  <a:schemeClr val="bg1"/>
                </a:solidFill>
              </a:rPr>
              <a:t> </a:t>
            </a:r>
            <a:r>
              <a:rPr lang="es-ES_tradnl" sz="1200" b="1" dirty="0">
                <a:solidFill>
                  <a:schemeClr val="bg1"/>
                </a:solidFill>
              </a:rPr>
              <a:t>tratadas</a:t>
            </a:r>
          </a:p>
        </p:txBody>
      </p:sp>
      <p:pic>
        <p:nvPicPr>
          <p:cNvPr id="51" name="Imagen 50">
            <a:extLst>
              <a:ext uri="{FF2B5EF4-FFF2-40B4-BE49-F238E27FC236}">
                <a16:creationId xmlns:a16="http://schemas.microsoft.com/office/drawing/2014/main" id="{BA9FEB25-5F3C-415A-2FC2-3D06769F5B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85922" y="4080457"/>
            <a:ext cx="2305191" cy="172917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52" name="Flecha derecha 51">
            <a:extLst>
              <a:ext uri="{FF2B5EF4-FFF2-40B4-BE49-F238E27FC236}">
                <a16:creationId xmlns:a16="http://schemas.microsoft.com/office/drawing/2014/main" id="{6864D9E5-8718-D5F1-409F-B42E64D61EAB}"/>
              </a:ext>
            </a:extLst>
          </p:cNvPr>
          <p:cNvSpPr/>
          <p:nvPr/>
        </p:nvSpPr>
        <p:spPr>
          <a:xfrm rot="9300536">
            <a:off x="2377561" y="4960336"/>
            <a:ext cx="358815" cy="37039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Rectángulo 52">
            <a:extLst>
              <a:ext uri="{FF2B5EF4-FFF2-40B4-BE49-F238E27FC236}">
                <a16:creationId xmlns:a16="http://schemas.microsoft.com/office/drawing/2014/main" id="{3AC1F9E7-219C-2A27-A4A1-89272E5C03DF}"/>
              </a:ext>
            </a:extLst>
          </p:cNvPr>
          <p:cNvSpPr/>
          <p:nvPr/>
        </p:nvSpPr>
        <p:spPr>
          <a:xfrm>
            <a:off x="111214" y="4485062"/>
            <a:ext cx="2400492" cy="461665"/>
          </a:xfrm>
          <a:prstGeom prst="rect">
            <a:avLst/>
          </a:prstGeom>
          <a:solidFill>
            <a:srgbClr val="002060"/>
          </a:solidFill>
          <a:ln>
            <a:noFill/>
          </a:ln>
        </p:spPr>
        <p:txBody>
          <a:bodyPr wrap="square">
            <a:spAutoFit/>
          </a:bodyPr>
          <a:lstStyle/>
          <a:p>
            <a:pPr algn="ctr"/>
            <a:r>
              <a:rPr lang="es-ES" sz="1200" b="1" dirty="0">
                <a:solidFill>
                  <a:schemeClr val="bg1"/>
                </a:solidFill>
              </a:rPr>
              <a:t>3.560.127 Kg de residuos sólidos dispuestos adecuadamente.</a:t>
            </a:r>
            <a:endParaRPr lang="es-ES_tradnl" sz="1200" b="1" dirty="0">
              <a:solidFill>
                <a:schemeClr val="bg1"/>
              </a:solidFill>
            </a:endParaRPr>
          </a:p>
        </p:txBody>
      </p:sp>
      <p:pic>
        <p:nvPicPr>
          <p:cNvPr id="54" name="Imagen 53">
            <a:extLst>
              <a:ext uri="{FF2B5EF4-FFF2-40B4-BE49-F238E27FC236}">
                <a16:creationId xmlns:a16="http://schemas.microsoft.com/office/drawing/2014/main" id="{191CC03F-2B93-96FF-7F0C-8072D8865EC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138205" y="5101327"/>
            <a:ext cx="1749954" cy="110026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5" name="Imagen 54">
            <a:extLst>
              <a:ext uri="{FF2B5EF4-FFF2-40B4-BE49-F238E27FC236}">
                <a16:creationId xmlns:a16="http://schemas.microsoft.com/office/drawing/2014/main" id="{DDDC7EB9-9FB1-13D0-7F30-1E0700E1E5B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47" r="-91"/>
          <a:stretch/>
        </p:blipFill>
        <p:spPr bwMode="auto">
          <a:xfrm>
            <a:off x="2030698" y="5945763"/>
            <a:ext cx="1326933" cy="826372"/>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7" name="Flecha derecha 56">
            <a:extLst>
              <a:ext uri="{FF2B5EF4-FFF2-40B4-BE49-F238E27FC236}">
                <a16:creationId xmlns:a16="http://schemas.microsoft.com/office/drawing/2014/main" id="{621ED85F-20DD-EFAC-B6C6-5AFC302DB196}"/>
              </a:ext>
            </a:extLst>
          </p:cNvPr>
          <p:cNvSpPr/>
          <p:nvPr/>
        </p:nvSpPr>
        <p:spPr>
          <a:xfrm rot="12899244">
            <a:off x="2668690" y="1411233"/>
            <a:ext cx="358815" cy="37039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Rectángulo 57">
            <a:extLst>
              <a:ext uri="{FF2B5EF4-FFF2-40B4-BE49-F238E27FC236}">
                <a16:creationId xmlns:a16="http://schemas.microsoft.com/office/drawing/2014/main" id="{5D7B324C-8DC1-EB8B-8E49-8EB3BFD4ADF4}"/>
              </a:ext>
            </a:extLst>
          </p:cNvPr>
          <p:cNvSpPr/>
          <p:nvPr/>
        </p:nvSpPr>
        <p:spPr>
          <a:xfrm>
            <a:off x="76679" y="258254"/>
            <a:ext cx="3766439" cy="461665"/>
          </a:xfrm>
          <a:prstGeom prst="rect">
            <a:avLst/>
          </a:prstGeom>
          <a:solidFill>
            <a:srgbClr val="002060"/>
          </a:solidFill>
          <a:ln>
            <a:noFill/>
          </a:ln>
        </p:spPr>
        <p:txBody>
          <a:bodyPr wrap="square">
            <a:spAutoFit/>
          </a:bodyPr>
          <a:lstStyle/>
          <a:p>
            <a:pPr algn="ctr"/>
            <a:r>
              <a:rPr lang="es-ES_tradnl" sz="1200" b="1" dirty="0">
                <a:solidFill>
                  <a:schemeClr val="bg1"/>
                </a:solidFill>
              </a:rPr>
              <a:t>8 años de monitoreo y seguimiento a la calidad del agua del río Las Ceibas y sus 4 microcuencas.</a:t>
            </a:r>
          </a:p>
        </p:txBody>
      </p:sp>
      <p:sp>
        <p:nvSpPr>
          <p:cNvPr id="59" name="Flecha derecha 58">
            <a:extLst>
              <a:ext uri="{FF2B5EF4-FFF2-40B4-BE49-F238E27FC236}">
                <a16:creationId xmlns:a16="http://schemas.microsoft.com/office/drawing/2014/main" id="{11265E42-EC50-F575-DE20-6B77076A02E1}"/>
              </a:ext>
            </a:extLst>
          </p:cNvPr>
          <p:cNvSpPr/>
          <p:nvPr/>
        </p:nvSpPr>
        <p:spPr>
          <a:xfrm rot="2645425">
            <a:off x="7778012" y="5854435"/>
            <a:ext cx="358815" cy="37039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a:extLst>
              <a:ext uri="{FF2B5EF4-FFF2-40B4-BE49-F238E27FC236}">
                <a16:creationId xmlns:a16="http://schemas.microsoft.com/office/drawing/2014/main" id="{8825FEAD-0A18-0544-E70E-CCA83D64BDD3}"/>
              </a:ext>
            </a:extLst>
          </p:cNvPr>
          <p:cNvSpPr/>
          <p:nvPr/>
        </p:nvSpPr>
        <p:spPr>
          <a:xfrm>
            <a:off x="8273275" y="5809634"/>
            <a:ext cx="2811966" cy="646331"/>
          </a:xfrm>
          <a:prstGeom prst="rect">
            <a:avLst/>
          </a:prstGeom>
          <a:solidFill>
            <a:srgbClr val="002060"/>
          </a:solidFill>
          <a:ln>
            <a:noFill/>
          </a:ln>
        </p:spPr>
        <p:txBody>
          <a:bodyPr wrap="square">
            <a:spAutoFit/>
          </a:bodyPr>
          <a:lstStyle/>
          <a:p>
            <a:pPr algn="ctr"/>
            <a:r>
              <a:rPr lang="es-ES" sz="1200" b="1" dirty="0">
                <a:solidFill>
                  <a:schemeClr val="bg1"/>
                </a:solidFill>
              </a:rPr>
              <a:t>Capacitaciones :</a:t>
            </a:r>
          </a:p>
          <a:p>
            <a:pPr algn="ctr"/>
            <a:r>
              <a:rPr lang="es-ES" sz="1200" b="1" dirty="0">
                <a:solidFill>
                  <a:schemeClr val="bg1"/>
                </a:solidFill>
              </a:rPr>
              <a:t>- Manejo integral de aguas residuales.</a:t>
            </a:r>
          </a:p>
          <a:p>
            <a:pPr algn="ctr"/>
            <a:r>
              <a:rPr lang="es-ES" sz="1200" b="1" dirty="0">
                <a:solidFill>
                  <a:schemeClr val="bg1"/>
                </a:solidFill>
              </a:rPr>
              <a:t>- Gestión integral de residuos sólidos.</a:t>
            </a:r>
            <a:endParaRPr lang="es-ES_tradnl" sz="1200" b="1" dirty="0">
              <a:solidFill>
                <a:schemeClr val="bg1"/>
              </a:solidFill>
            </a:endParaRPr>
          </a:p>
        </p:txBody>
      </p:sp>
      <p:sp>
        <p:nvSpPr>
          <p:cNvPr id="61" name="Rectángulo 60">
            <a:extLst>
              <a:ext uri="{FF2B5EF4-FFF2-40B4-BE49-F238E27FC236}">
                <a16:creationId xmlns:a16="http://schemas.microsoft.com/office/drawing/2014/main" id="{38D3EC84-68F3-E02E-96DF-2FB41B958D23}"/>
              </a:ext>
            </a:extLst>
          </p:cNvPr>
          <p:cNvSpPr/>
          <p:nvPr/>
        </p:nvSpPr>
        <p:spPr>
          <a:xfrm>
            <a:off x="7140285" y="2604714"/>
            <a:ext cx="1594194" cy="646331"/>
          </a:xfrm>
          <a:prstGeom prst="rect">
            <a:avLst/>
          </a:prstGeom>
          <a:noFill/>
          <a:ln>
            <a:noFill/>
          </a:ln>
        </p:spPr>
        <p:txBody>
          <a:bodyPr wrap="square">
            <a:spAutoFit/>
          </a:bodyPr>
          <a:lstStyle/>
          <a:p>
            <a:pPr algn="ctr"/>
            <a:r>
              <a:rPr lang="es-ES_tradnl" sz="1200" b="1" dirty="0">
                <a:solidFill>
                  <a:schemeClr val="bg1"/>
                </a:solidFill>
              </a:rPr>
              <a:t>Sistemas</a:t>
            </a:r>
            <a:r>
              <a:rPr lang="it-IT" sz="1200" b="1" dirty="0">
                <a:solidFill>
                  <a:schemeClr val="bg1"/>
                </a:solidFill>
              </a:rPr>
              <a:t> de </a:t>
            </a:r>
            <a:r>
              <a:rPr lang="es-ES_tradnl" sz="1200" b="1" dirty="0">
                <a:solidFill>
                  <a:schemeClr val="bg1"/>
                </a:solidFill>
              </a:rPr>
              <a:t>tratamiento</a:t>
            </a:r>
            <a:r>
              <a:rPr lang="it-IT" sz="1200" b="1" dirty="0">
                <a:solidFill>
                  <a:schemeClr val="bg1"/>
                </a:solidFill>
              </a:rPr>
              <a:t> de </a:t>
            </a:r>
          </a:p>
          <a:p>
            <a:pPr algn="ctr"/>
            <a:r>
              <a:rPr lang="es-ES_tradnl" sz="1200" b="1" dirty="0">
                <a:solidFill>
                  <a:schemeClr val="bg1"/>
                </a:solidFill>
              </a:rPr>
              <a:t>aguas</a:t>
            </a:r>
            <a:r>
              <a:rPr lang="it-IT" sz="1200" b="1" dirty="0">
                <a:solidFill>
                  <a:schemeClr val="bg1"/>
                </a:solidFill>
              </a:rPr>
              <a:t> </a:t>
            </a:r>
            <a:r>
              <a:rPr lang="es-ES" sz="1200" b="1" dirty="0">
                <a:solidFill>
                  <a:schemeClr val="bg1"/>
                </a:solidFill>
              </a:rPr>
              <a:t>mieles.</a:t>
            </a:r>
            <a:endParaRPr lang="es-CO" sz="1200" b="1" dirty="0">
              <a:solidFill>
                <a:schemeClr val="bg1"/>
              </a:solidFill>
            </a:endParaRPr>
          </a:p>
        </p:txBody>
      </p:sp>
      <p:sp>
        <p:nvSpPr>
          <p:cNvPr id="62" name="Rectángulo 61">
            <a:extLst>
              <a:ext uri="{FF2B5EF4-FFF2-40B4-BE49-F238E27FC236}">
                <a16:creationId xmlns:a16="http://schemas.microsoft.com/office/drawing/2014/main" id="{B5C45D52-A438-3FAE-E6DE-717EBF148680}"/>
              </a:ext>
            </a:extLst>
          </p:cNvPr>
          <p:cNvSpPr/>
          <p:nvPr/>
        </p:nvSpPr>
        <p:spPr>
          <a:xfrm>
            <a:off x="6902607" y="4764571"/>
            <a:ext cx="1594194" cy="461665"/>
          </a:xfrm>
          <a:prstGeom prst="rect">
            <a:avLst/>
          </a:prstGeom>
          <a:noFill/>
          <a:ln>
            <a:noFill/>
          </a:ln>
        </p:spPr>
        <p:txBody>
          <a:bodyPr wrap="square">
            <a:spAutoFit/>
          </a:bodyPr>
          <a:lstStyle/>
          <a:p>
            <a:pPr algn="ctr"/>
            <a:r>
              <a:rPr lang="es-ES" sz="1200" b="1" dirty="0">
                <a:solidFill>
                  <a:schemeClr val="bg1"/>
                </a:solidFill>
              </a:rPr>
              <a:t>Sensibilización de la comunidad.</a:t>
            </a:r>
            <a:endParaRPr lang="es-CO" sz="1200" b="1" dirty="0">
              <a:solidFill>
                <a:schemeClr val="bg1"/>
              </a:solidFill>
            </a:endParaRPr>
          </a:p>
        </p:txBody>
      </p:sp>
      <p:sp>
        <p:nvSpPr>
          <p:cNvPr id="63" name="Rectángulo 62">
            <a:extLst>
              <a:ext uri="{FF2B5EF4-FFF2-40B4-BE49-F238E27FC236}">
                <a16:creationId xmlns:a16="http://schemas.microsoft.com/office/drawing/2014/main" id="{0217B0B1-A2E5-AD6B-2C18-6DDF23A25357}"/>
              </a:ext>
            </a:extLst>
          </p:cNvPr>
          <p:cNvSpPr/>
          <p:nvPr/>
        </p:nvSpPr>
        <p:spPr>
          <a:xfrm>
            <a:off x="4958586" y="5716464"/>
            <a:ext cx="1594194" cy="646331"/>
          </a:xfrm>
          <a:prstGeom prst="rect">
            <a:avLst/>
          </a:prstGeom>
          <a:noFill/>
          <a:ln>
            <a:noFill/>
          </a:ln>
        </p:spPr>
        <p:txBody>
          <a:bodyPr wrap="square">
            <a:spAutoFit/>
          </a:bodyPr>
          <a:lstStyle/>
          <a:p>
            <a:pPr algn="ctr"/>
            <a:r>
              <a:rPr lang="es-ES" sz="1200" b="1" dirty="0">
                <a:solidFill>
                  <a:schemeClr val="bg1"/>
                </a:solidFill>
              </a:rPr>
              <a:t>Módulos para clasificación de residuos sólidos. </a:t>
            </a:r>
            <a:endParaRPr lang="es-CO" sz="1200" b="1" dirty="0">
              <a:solidFill>
                <a:schemeClr val="bg1"/>
              </a:solidFill>
            </a:endParaRPr>
          </a:p>
        </p:txBody>
      </p:sp>
      <p:sp>
        <p:nvSpPr>
          <p:cNvPr id="1024" name="Rectángulo 1023">
            <a:extLst>
              <a:ext uri="{FF2B5EF4-FFF2-40B4-BE49-F238E27FC236}">
                <a16:creationId xmlns:a16="http://schemas.microsoft.com/office/drawing/2014/main" id="{F5BA4227-4ADD-009E-32E6-6A7A61444015}"/>
              </a:ext>
            </a:extLst>
          </p:cNvPr>
          <p:cNvSpPr/>
          <p:nvPr/>
        </p:nvSpPr>
        <p:spPr>
          <a:xfrm>
            <a:off x="2814900" y="4969425"/>
            <a:ext cx="1594194" cy="461665"/>
          </a:xfrm>
          <a:prstGeom prst="rect">
            <a:avLst/>
          </a:prstGeom>
          <a:noFill/>
          <a:ln>
            <a:noFill/>
          </a:ln>
        </p:spPr>
        <p:txBody>
          <a:bodyPr wrap="square">
            <a:spAutoFit/>
          </a:bodyPr>
          <a:lstStyle/>
          <a:p>
            <a:pPr algn="ctr"/>
            <a:r>
              <a:rPr lang="es-ES" sz="1200" b="1" dirty="0">
                <a:solidFill>
                  <a:schemeClr val="bg1"/>
                </a:solidFill>
              </a:rPr>
              <a:t>Gestión integral de residuos sólidos.</a:t>
            </a:r>
            <a:endParaRPr lang="es-CO" sz="1200" b="1" dirty="0">
              <a:solidFill>
                <a:schemeClr val="bg1"/>
              </a:solidFill>
            </a:endParaRPr>
          </a:p>
        </p:txBody>
      </p:sp>
      <p:sp>
        <p:nvSpPr>
          <p:cNvPr id="1025" name="Rectángulo 1024">
            <a:extLst>
              <a:ext uri="{FF2B5EF4-FFF2-40B4-BE49-F238E27FC236}">
                <a16:creationId xmlns:a16="http://schemas.microsoft.com/office/drawing/2014/main" id="{4C0F525F-0AF4-3139-5872-BEC795E0154E}"/>
              </a:ext>
            </a:extLst>
          </p:cNvPr>
          <p:cNvSpPr/>
          <p:nvPr/>
        </p:nvSpPr>
        <p:spPr>
          <a:xfrm>
            <a:off x="2411764" y="2872596"/>
            <a:ext cx="1594194" cy="646331"/>
          </a:xfrm>
          <a:prstGeom prst="rect">
            <a:avLst/>
          </a:prstGeom>
          <a:noFill/>
          <a:ln>
            <a:noFill/>
          </a:ln>
        </p:spPr>
        <p:txBody>
          <a:bodyPr wrap="square">
            <a:spAutoFit/>
          </a:bodyPr>
          <a:lstStyle/>
          <a:p>
            <a:pPr algn="ctr"/>
            <a:r>
              <a:rPr lang="es-ES" sz="1200" b="1" dirty="0">
                <a:solidFill>
                  <a:schemeClr val="bg1"/>
                </a:solidFill>
              </a:rPr>
              <a:t>Monitoreo a la calidad del agua superficial.</a:t>
            </a:r>
            <a:endParaRPr lang="es-CO" sz="1200" b="1" dirty="0">
              <a:solidFill>
                <a:schemeClr val="bg1"/>
              </a:solidFill>
            </a:endParaRPr>
          </a:p>
        </p:txBody>
      </p:sp>
      <p:sp>
        <p:nvSpPr>
          <p:cNvPr id="1027" name="Rectángulo 1026">
            <a:extLst>
              <a:ext uri="{FF2B5EF4-FFF2-40B4-BE49-F238E27FC236}">
                <a16:creationId xmlns:a16="http://schemas.microsoft.com/office/drawing/2014/main" id="{4E8C3920-FD65-D257-BC58-FF93AC1DA6DE}"/>
              </a:ext>
            </a:extLst>
          </p:cNvPr>
          <p:cNvSpPr/>
          <p:nvPr/>
        </p:nvSpPr>
        <p:spPr>
          <a:xfrm>
            <a:off x="3556692" y="1176375"/>
            <a:ext cx="1594194" cy="461665"/>
          </a:xfrm>
          <a:prstGeom prst="rect">
            <a:avLst/>
          </a:prstGeom>
          <a:noFill/>
          <a:ln>
            <a:noFill/>
          </a:ln>
        </p:spPr>
        <p:txBody>
          <a:bodyPr wrap="square">
            <a:spAutoFit/>
          </a:bodyPr>
          <a:lstStyle/>
          <a:p>
            <a:pPr algn="ctr"/>
            <a:r>
              <a:rPr lang="es-ES" sz="1200" b="1" dirty="0">
                <a:solidFill>
                  <a:schemeClr val="bg1"/>
                </a:solidFill>
              </a:rPr>
              <a:t>Construcción de baterías sanitarias.</a:t>
            </a:r>
            <a:endParaRPr lang="es-CO" sz="1200" b="1" dirty="0">
              <a:solidFill>
                <a:schemeClr val="bg1"/>
              </a:solidFill>
            </a:endParaRPr>
          </a:p>
        </p:txBody>
      </p:sp>
      <p:graphicFrame>
        <p:nvGraphicFramePr>
          <p:cNvPr id="3" name="Tabla 2">
            <a:extLst>
              <a:ext uri="{FF2B5EF4-FFF2-40B4-BE49-F238E27FC236}">
                <a16:creationId xmlns:a16="http://schemas.microsoft.com/office/drawing/2014/main" id="{31D02C7C-5F4E-BD14-4FC8-B0DDC5F06709}"/>
              </a:ext>
            </a:extLst>
          </p:cNvPr>
          <p:cNvGraphicFramePr>
            <a:graphicFrameLocks noGrp="1"/>
          </p:cNvGraphicFramePr>
          <p:nvPr>
            <p:extLst>
              <p:ext uri="{D42A27DB-BD31-4B8C-83A1-F6EECF244321}">
                <p14:modId xmlns:p14="http://schemas.microsoft.com/office/powerpoint/2010/main" val="3719029498"/>
              </p:ext>
            </p:extLst>
          </p:nvPr>
        </p:nvGraphicFramePr>
        <p:xfrm>
          <a:off x="263301" y="3268784"/>
          <a:ext cx="1989675" cy="1025765"/>
        </p:xfrm>
        <a:graphic>
          <a:graphicData uri="http://schemas.openxmlformats.org/drawingml/2006/table">
            <a:tbl>
              <a:tblPr firstRow="1" bandRow="1">
                <a:tableStyleId>{7DF18680-E054-41AD-8BC1-D1AEF772440D}</a:tableStyleId>
              </a:tblPr>
              <a:tblGrid>
                <a:gridCol w="1087281">
                  <a:extLst>
                    <a:ext uri="{9D8B030D-6E8A-4147-A177-3AD203B41FA5}">
                      <a16:colId xmlns:a16="http://schemas.microsoft.com/office/drawing/2014/main" val="20000"/>
                    </a:ext>
                  </a:extLst>
                </a:gridCol>
                <a:gridCol w="902394">
                  <a:extLst>
                    <a:ext uri="{9D8B030D-6E8A-4147-A177-3AD203B41FA5}">
                      <a16:colId xmlns:a16="http://schemas.microsoft.com/office/drawing/2014/main" val="20001"/>
                    </a:ext>
                  </a:extLst>
                </a:gridCol>
              </a:tblGrid>
              <a:tr h="294245">
                <a:tc>
                  <a:txBody>
                    <a:bodyPr/>
                    <a:lstStyle/>
                    <a:p>
                      <a:pPr algn="ctr"/>
                      <a:r>
                        <a:rPr lang="es-CO" sz="1000" b="1" dirty="0">
                          <a:solidFill>
                            <a:srgbClr val="002060"/>
                          </a:solidFill>
                          <a:latin typeface="Arial" panose="020B0604020202020204" pitchFamily="34" charset="0"/>
                          <a:cs typeface="Arial" panose="020B0604020202020204" pitchFamily="34" charset="0"/>
                        </a:rPr>
                        <a:t>ICA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000" dirty="0">
                          <a:solidFill>
                            <a:srgbClr val="002060"/>
                          </a:solidFill>
                          <a:latin typeface="Arial" panose="020B0604020202020204" pitchFamily="34" charset="0"/>
                          <a:cs typeface="Arial" panose="020B0604020202020204" pitchFamily="34" charset="0"/>
                        </a:rPr>
                        <a:t>CUENCA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1985">
                <a:tc>
                  <a:txBody>
                    <a:bodyPr/>
                    <a:lstStyle/>
                    <a:p>
                      <a:pPr algn="ctr"/>
                      <a:r>
                        <a:rPr lang="es-CO" sz="1000" b="1" dirty="0">
                          <a:solidFill>
                            <a:srgbClr val="92D050"/>
                          </a:solidFill>
                          <a:latin typeface="Arial" panose="020B0604020202020204" pitchFamily="34" charset="0"/>
                          <a:cs typeface="Arial" panose="020B0604020202020204" pitchFamily="34" charset="0"/>
                        </a:rPr>
                        <a:t>ACEPTABLE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alta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543">
                <a:tc>
                  <a:txBody>
                    <a:bodyPr/>
                    <a:lstStyle/>
                    <a:p>
                      <a:pPr marL="0" marR="0" lvl="0" indent="0" algn="ctr" defTabSz="837042" rtl="0" eaLnBrk="1" fontAlgn="auto" latinLnBrk="0" hangingPunct="1">
                        <a:lnSpc>
                          <a:spcPct val="100000"/>
                        </a:lnSpc>
                        <a:spcBef>
                          <a:spcPts val="0"/>
                        </a:spcBef>
                        <a:spcAft>
                          <a:spcPts val="0"/>
                        </a:spcAft>
                        <a:buClrTx/>
                        <a:buSzTx/>
                        <a:buFontTx/>
                        <a:buNone/>
                        <a:tabLst/>
                        <a:defRPr/>
                      </a:pPr>
                      <a:r>
                        <a:rPr lang="es-CO" sz="1000" b="1" dirty="0">
                          <a:solidFill>
                            <a:srgbClr val="92D050"/>
                          </a:solidFill>
                          <a:latin typeface="Arial" panose="020B0604020202020204" pitchFamily="34" charset="0"/>
                          <a:cs typeface="Arial" panose="020B0604020202020204" pitchFamily="34" charset="0"/>
                        </a:rPr>
                        <a:t>ACEPTABLE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media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985">
                <a:tc>
                  <a:txBody>
                    <a:bodyPr/>
                    <a:lstStyle/>
                    <a:p>
                      <a:pPr algn="ctr"/>
                      <a:r>
                        <a:rPr lang="es-CO" sz="1000" b="1" dirty="0">
                          <a:solidFill>
                            <a:srgbClr val="FFC000"/>
                          </a:solidFill>
                          <a:latin typeface="Arial" panose="020B0604020202020204" pitchFamily="34" charset="0"/>
                          <a:cs typeface="Arial" panose="020B0604020202020204" pitchFamily="34" charset="0"/>
                        </a:rPr>
                        <a:t>REGULAR</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baja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5" name="Imagen 4">
            <a:extLst>
              <a:ext uri="{FF2B5EF4-FFF2-40B4-BE49-F238E27FC236}">
                <a16:creationId xmlns:a16="http://schemas.microsoft.com/office/drawing/2014/main" id="{60945629-8FF5-0D48-0058-A810AB29D1B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7931" y="831671"/>
            <a:ext cx="2246880" cy="23253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42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0EFAA6-EBA9-F54E-8DD2-3A897AB6A15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5990" y="0"/>
            <a:ext cx="11148143" cy="7199313"/>
          </a:xfrm>
          <a:prstGeom prst="rect">
            <a:avLst/>
          </a:prstGeom>
        </p:spPr>
      </p:pic>
      <p:sp>
        <p:nvSpPr>
          <p:cNvPr id="6" name="Rectángulo 5">
            <a:extLst>
              <a:ext uri="{FF2B5EF4-FFF2-40B4-BE49-F238E27FC236}">
                <a16:creationId xmlns:a16="http://schemas.microsoft.com/office/drawing/2014/main" id="{F99373A9-6A4C-CA4E-8DB1-F140F42FC3E2}"/>
              </a:ext>
            </a:extLst>
          </p:cNvPr>
          <p:cNvSpPr/>
          <p:nvPr/>
        </p:nvSpPr>
        <p:spPr>
          <a:xfrm>
            <a:off x="1803436" y="1079803"/>
            <a:ext cx="9002683" cy="107584"/>
          </a:xfrm>
          <a:prstGeom prst="rect">
            <a:avLst/>
          </a:prstGeom>
          <a:solidFill>
            <a:srgbClr val="316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8875059" y="5526741"/>
            <a:ext cx="1989675" cy="1048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CBA6433E-6744-2FAD-CDC8-B7B364CD3E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919" y="4209539"/>
            <a:ext cx="2931380" cy="2308593"/>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97752CE1-4B8B-F9FA-F829-B637E77217A7}"/>
              </a:ext>
            </a:extLst>
          </p:cNvPr>
          <p:cNvSpPr txBox="1"/>
          <p:nvPr/>
        </p:nvSpPr>
        <p:spPr>
          <a:xfrm>
            <a:off x="0" y="133036"/>
            <a:ext cx="11165013" cy="646331"/>
          </a:xfrm>
          <a:prstGeom prst="rect">
            <a:avLst/>
          </a:prstGeom>
          <a:noFill/>
        </p:spPr>
        <p:txBody>
          <a:bodyPr wrap="square">
            <a:spAutoFit/>
          </a:bodyPr>
          <a:lstStyle/>
          <a:p>
            <a:pPr algn="ctr"/>
            <a:r>
              <a:rPr lang="es-CO" sz="3600" b="1" dirty="0">
                <a:solidFill>
                  <a:srgbClr val="0070C0"/>
                </a:solidFill>
                <a:latin typeface="Arial" panose="020B0604020202020204" pitchFamily="34" charset="0"/>
                <a:cs typeface="Arial" panose="020B0604020202020204" pitchFamily="34" charset="0"/>
              </a:rPr>
              <a:t>MONITOREO DE LA CALIDAD HÍDRICA</a:t>
            </a:r>
          </a:p>
        </p:txBody>
      </p:sp>
      <p:sp>
        <p:nvSpPr>
          <p:cNvPr id="13" name="Elipse 12">
            <a:extLst>
              <a:ext uri="{FF2B5EF4-FFF2-40B4-BE49-F238E27FC236}">
                <a16:creationId xmlns:a16="http://schemas.microsoft.com/office/drawing/2014/main" id="{CBBFCA63-176E-DB0A-7F3D-832BCAAB1C29}"/>
              </a:ext>
            </a:extLst>
          </p:cNvPr>
          <p:cNvSpPr/>
          <p:nvPr/>
        </p:nvSpPr>
        <p:spPr>
          <a:xfrm>
            <a:off x="323297" y="1279035"/>
            <a:ext cx="745694" cy="693041"/>
          </a:xfrm>
          <a:prstGeom prst="ellipse">
            <a:avLst/>
          </a:prstGeom>
          <a:solidFill>
            <a:srgbClr val="316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dirty="0">
                <a:latin typeface="Arial" panose="020B0604020202020204" pitchFamily="34" charset="0"/>
                <a:cs typeface="Arial" panose="020B0604020202020204" pitchFamily="34" charset="0"/>
              </a:rPr>
              <a:t>19</a:t>
            </a:r>
          </a:p>
        </p:txBody>
      </p:sp>
      <p:sp>
        <p:nvSpPr>
          <p:cNvPr id="14" name="Rectángulo 13">
            <a:extLst>
              <a:ext uri="{FF2B5EF4-FFF2-40B4-BE49-F238E27FC236}">
                <a16:creationId xmlns:a16="http://schemas.microsoft.com/office/drawing/2014/main" id="{0E2AD9FA-FCCE-64DD-3DD7-135C4DC5A604}"/>
              </a:ext>
            </a:extLst>
          </p:cNvPr>
          <p:cNvSpPr/>
          <p:nvPr/>
        </p:nvSpPr>
        <p:spPr>
          <a:xfrm>
            <a:off x="1095256" y="1479591"/>
            <a:ext cx="2302337" cy="307777"/>
          </a:xfrm>
          <a:prstGeom prst="rect">
            <a:avLst/>
          </a:prstGeom>
          <a:solidFill>
            <a:srgbClr val="00B050"/>
          </a:solidFill>
          <a:ln>
            <a:solidFill>
              <a:srgbClr val="00B0F0"/>
            </a:solidFill>
          </a:ln>
        </p:spPr>
        <p:txBody>
          <a:bodyPr wrap="square">
            <a:spAutoFit/>
          </a:bodyPr>
          <a:lstStyle/>
          <a:p>
            <a:r>
              <a:rPr lang="it-IT" sz="1400" b="1" dirty="0">
                <a:solidFill>
                  <a:schemeClr val="bg1"/>
                </a:solidFill>
                <a:latin typeface="Arial" panose="020B0604020202020204" pitchFamily="34" charset="0"/>
                <a:cs typeface="Arial" panose="020B0604020202020204" pitchFamily="34" charset="0"/>
              </a:rPr>
              <a:t>PUNTOS DE MUESTREO</a:t>
            </a:r>
            <a:endParaRPr lang="es-CO" sz="1400" b="1"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44F40472-6646-896A-17DC-E01FDC3534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571" y="2051667"/>
            <a:ext cx="2931380" cy="1984917"/>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graphicFrame>
        <p:nvGraphicFramePr>
          <p:cNvPr id="17" name="Tabla 16">
            <a:extLst>
              <a:ext uri="{FF2B5EF4-FFF2-40B4-BE49-F238E27FC236}">
                <a16:creationId xmlns:a16="http://schemas.microsoft.com/office/drawing/2014/main" id="{043291FF-0F2B-6135-2D67-3DD8F496E37A}"/>
              </a:ext>
            </a:extLst>
          </p:cNvPr>
          <p:cNvGraphicFramePr>
            <a:graphicFrameLocks noGrp="1"/>
          </p:cNvGraphicFramePr>
          <p:nvPr>
            <p:extLst>
              <p:ext uri="{D42A27DB-BD31-4B8C-83A1-F6EECF244321}">
                <p14:modId xmlns:p14="http://schemas.microsoft.com/office/powerpoint/2010/main" val="2478591643"/>
              </p:ext>
            </p:extLst>
          </p:nvPr>
        </p:nvGraphicFramePr>
        <p:xfrm>
          <a:off x="7297625" y="1804945"/>
          <a:ext cx="3856455" cy="401404"/>
        </p:xfrm>
        <a:graphic>
          <a:graphicData uri="http://schemas.openxmlformats.org/drawingml/2006/table">
            <a:tbl>
              <a:tblPr firstRow="1" bandRow="1">
                <a:tableStyleId>{5C22544A-7EE6-4342-B048-85BDC9FD1C3A}</a:tableStyleId>
              </a:tblPr>
              <a:tblGrid>
                <a:gridCol w="3856455">
                  <a:extLst>
                    <a:ext uri="{9D8B030D-6E8A-4147-A177-3AD203B41FA5}">
                      <a16:colId xmlns:a16="http://schemas.microsoft.com/office/drawing/2014/main" val="20000"/>
                    </a:ext>
                  </a:extLst>
                </a:gridCol>
              </a:tblGrid>
              <a:tr h="401404">
                <a:tc>
                  <a:txBody>
                    <a:bodyPr/>
                    <a:lstStyle/>
                    <a:p>
                      <a:pPr algn="ctr"/>
                      <a:r>
                        <a:rPr lang="es-CO" sz="1600" b="1" kern="1200" dirty="0">
                          <a:solidFill>
                            <a:schemeClr val="bg1"/>
                          </a:solidFill>
                          <a:effectLst/>
                          <a:latin typeface="Arial" panose="020B0604020202020204" pitchFamily="34" charset="0"/>
                          <a:ea typeface="+mn-ea"/>
                          <a:cs typeface="Arial" panose="020B0604020202020204" pitchFamily="34" charset="0"/>
                        </a:rPr>
                        <a:t>ICA - Macroinvertebrados</a:t>
                      </a:r>
                      <a:endParaRPr lang="es-CO" sz="4000" b="1" baseline="0"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10000"/>
                  </a:ext>
                </a:extLst>
              </a:tr>
            </a:tbl>
          </a:graphicData>
        </a:graphic>
      </p:graphicFrame>
      <p:pic>
        <p:nvPicPr>
          <p:cNvPr id="18" name="Imagen 17">
            <a:extLst>
              <a:ext uri="{FF2B5EF4-FFF2-40B4-BE49-F238E27FC236}">
                <a16:creationId xmlns:a16="http://schemas.microsoft.com/office/drawing/2014/main" id="{AD5A067C-EF16-9AFA-808F-CDCB0A7A208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00571" y="2285218"/>
            <a:ext cx="3838858" cy="315148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16" name="Tabla 15"/>
          <p:cNvGraphicFramePr>
            <a:graphicFrameLocks noGrp="1"/>
          </p:cNvGraphicFramePr>
          <p:nvPr>
            <p:extLst>
              <p:ext uri="{D42A27DB-BD31-4B8C-83A1-F6EECF244321}">
                <p14:modId xmlns:p14="http://schemas.microsoft.com/office/powerpoint/2010/main" val="1966343970"/>
              </p:ext>
            </p:extLst>
          </p:nvPr>
        </p:nvGraphicFramePr>
        <p:xfrm>
          <a:off x="3379304" y="1818880"/>
          <a:ext cx="3860125" cy="387469"/>
        </p:xfrm>
        <a:graphic>
          <a:graphicData uri="http://schemas.openxmlformats.org/drawingml/2006/table">
            <a:tbl>
              <a:tblPr firstRow="1" bandRow="1">
                <a:tableStyleId>{5C22544A-7EE6-4342-B048-85BDC9FD1C3A}</a:tableStyleId>
              </a:tblPr>
              <a:tblGrid>
                <a:gridCol w="3860125">
                  <a:extLst>
                    <a:ext uri="{9D8B030D-6E8A-4147-A177-3AD203B41FA5}">
                      <a16:colId xmlns:a16="http://schemas.microsoft.com/office/drawing/2014/main" val="20000"/>
                    </a:ext>
                  </a:extLst>
                </a:gridCol>
              </a:tblGrid>
              <a:tr h="387469">
                <a:tc>
                  <a:txBody>
                    <a:bodyPr/>
                    <a:lstStyle/>
                    <a:p>
                      <a:pPr algn="ctr"/>
                      <a:r>
                        <a:rPr lang="es-CO" sz="1600" b="1" kern="1200" dirty="0">
                          <a:solidFill>
                            <a:schemeClr val="bg1"/>
                          </a:solidFill>
                          <a:effectLst/>
                          <a:latin typeface="Arial" panose="020B0604020202020204" pitchFamily="34" charset="0"/>
                          <a:ea typeface="+mn-ea"/>
                          <a:cs typeface="Arial" panose="020B0604020202020204" pitchFamily="34" charset="0"/>
                        </a:rPr>
                        <a:t>ICA – Parámetros físico-químicos </a:t>
                      </a:r>
                      <a:endParaRPr lang="es-CO" sz="4000" b="1" baseline="0" dirty="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10000"/>
                  </a:ext>
                </a:extLst>
              </a:tr>
            </a:tbl>
          </a:graphicData>
        </a:graphic>
      </p:graphicFrame>
      <p:sp>
        <p:nvSpPr>
          <p:cNvPr id="21" name="Rectángulo 20">
            <a:extLst>
              <a:ext uri="{FF2B5EF4-FFF2-40B4-BE49-F238E27FC236}">
                <a16:creationId xmlns:a16="http://schemas.microsoft.com/office/drawing/2014/main" id="{BE096DF4-49D2-B712-0768-398E88DD53E3}"/>
              </a:ext>
            </a:extLst>
          </p:cNvPr>
          <p:cNvSpPr/>
          <p:nvPr/>
        </p:nvSpPr>
        <p:spPr>
          <a:xfrm>
            <a:off x="7181164" y="5843095"/>
            <a:ext cx="3838857" cy="338554"/>
          </a:xfrm>
          <a:prstGeom prst="rect">
            <a:avLst/>
          </a:prstGeom>
          <a:solidFill>
            <a:srgbClr val="00B0F0"/>
          </a:solidFill>
          <a:ln>
            <a:solidFill>
              <a:srgbClr val="00B0F0"/>
            </a:solidFill>
          </a:ln>
        </p:spPr>
        <p:txBody>
          <a:bodyPr wrap="square">
            <a:spAutoFit/>
          </a:bodyPr>
          <a:lstStyle/>
          <a:p>
            <a:pPr algn="ctr"/>
            <a:r>
              <a:rPr lang="it-IT" sz="1600" b="1" dirty="0">
                <a:solidFill>
                  <a:srgbClr val="002060"/>
                </a:solidFill>
                <a:latin typeface="Arial" panose="020B0604020202020204" pitchFamily="34" charset="0"/>
                <a:cs typeface="Arial" panose="020B0604020202020204" pitchFamily="34" charset="0"/>
              </a:rPr>
              <a:t>ASPT (Average Score per Taxón).</a:t>
            </a:r>
          </a:p>
        </p:txBody>
      </p:sp>
      <p:graphicFrame>
        <p:nvGraphicFramePr>
          <p:cNvPr id="35" name="Tabla 34">
            <a:extLst>
              <a:ext uri="{FF2B5EF4-FFF2-40B4-BE49-F238E27FC236}">
                <a16:creationId xmlns:a16="http://schemas.microsoft.com/office/drawing/2014/main" id="{DCE591C3-E048-DE2A-D700-915934788265}"/>
              </a:ext>
            </a:extLst>
          </p:cNvPr>
          <p:cNvGraphicFramePr>
            <a:graphicFrameLocks noGrp="1"/>
          </p:cNvGraphicFramePr>
          <p:nvPr/>
        </p:nvGraphicFramePr>
        <p:xfrm>
          <a:off x="4326650" y="5538087"/>
          <a:ext cx="1989675" cy="1025765"/>
        </p:xfrm>
        <a:graphic>
          <a:graphicData uri="http://schemas.openxmlformats.org/drawingml/2006/table">
            <a:tbl>
              <a:tblPr firstRow="1" bandRow="1">
                <a:tableStyleId>{7DF18680-E054-41AD-8BC1-D1AEF772440D}</a:tableStyleId>
              </a:tblPr>
              <a:tblGrid>
                <a:gridCol w="1087281">
                  <a:extLst>
                    <a:ext uri="{9D8B030D-6E8A-4147-A177-3AD203B41FA5}">
                      <a16:colId xmlns:a16="http://schemas.microsoft.com/office/drawing/2014/main" val="20000"/>
                    </a:ext>
                  </a:extLst>
                </a:gridCol>
                <a:gridCol w="902394">
                  <a:extLst>
                    <a:ext uri="{9D8B030D-6E8A-4147-A177-3AD203B41FA5}">
                      <a16:colId xmlns:a16="http://schemas.microsoft.com/office/drawing/2014/main" val="20001"/>
                    </a:ext>
                  </a:extLst>
                </a:gridCol>
              </a:tblGrid>
              <a:tr h="294245">
                <a:tc>
                  <a:txBody>
                    <a:bodyPr/>
                    <a:lstStyle/>
                    <a:p>
                      <a:pPr algn="ctr"/>
                      <a:r>
                        <a:rPr lang="es-CO" sz="1000" b="1" dirty="0">
                          <a:solidFill>
                            <a:srgbClr val="002060"/>
                          </a:solidFill>
                          <a:latin typeface="Arial" panose="020B0604020202020204" pitchFamily="34" charset="0"/>
                          <a:cs typeface="Arial" panose="020B0604020202020204" pitchFamily="34" charset="0"/>
                        </a:rPr>
                        <a:t>ICA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000" dirty="0">
                          <a:solidFill>
                            <a:srgbClr val="002060"/>
                          </a:solidFill>
                          <a:latin typeface="Arial" panose="020B0604020202020204" pitchFamily="34" charset="0"/>
                          <a:cs typeface="Arial" panose="020B0604020202020204" pitchFamily="34" charset="0"/>
                        </a:rPr>
                        <a:t>CUENCA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1985">
                <a:tc>
                  <a:txBody>
                    <a:bodyPr/>
                    <a:lstStyle/>
                    <a:p>
                      <a:pPr algn="ctr"/>
                      <a:r>
                        <a:rPr lang="es-CO" sz="1000" b="1" dirty="0">
                          <a:solidFill>
                            <a:srgbClr val="92D050"/>
                          </a:solidFill>
                          <a:latin typeface="Arial" panose="020B0604020202020204" pitchFamily="34" charset="0"/>
                          <a:cs typeface="Arial" panose="020B0604020202020204" pitchFamily="34" charset="0"/>
                        </a:rPr>
                        <a:t>ACEPTABLE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alta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543">
                <a:tc>
                  <a:txBody>
                    <a:bodyPr/>
                    <a:lstStyle/>
                    <a:p>
                      <a:pPr marL="0" marR="0" lvl="0" indent="0" algn="ctr" defTabSz="837042" rtl="0" eaLnBrk="1" fontAlgn="auto" latinLnBrk="0" hangingPunct="1">
                        <a:lnSpc>
                          <a:spcPct val="100000"/>
                        </a:lnSpc>
                        <a:spcBef>
                          <a:spcPts val="0"/>
                        </a:spcBef>
                        <a:spcAft>
                          <a:spcPts val="0"/>
                        </a:spcAft>
                        <a:buClrTx/>
                        <a:buSzTx/>
                        <a:buFontTx/>
                        <a:buNone/>
                        <a:tabLst/>
                        <a:defRPr/>
                      </a:pPr>
                      <a:r>
                        <a:rPr lang="es-CO" sz="1000" b="1" dirty="0">
                          <a:solidFill>
                            <a:srgbClr val="92D050"/>
                          </a:solidFill>
                          <a:latin typeface="Arial" panose="020B0604020202020204" pitchFamily="34" charset="0"/>
                          <a:cs typeface="Arial" panose="020B0604020202020204" pitchFamily="34" charset="0"/>
                        </a:rPr>
                        <a:t>ACEPTABLE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media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985">
                <a:tc>
                  <a:txBody>
                    <a:bodyPr/>
                    <a:lstStyle/>
                    <a:p>
                      <a:pPr algn="ctr"/>
                      <a:r>
                        <a:rPr lang="es-CO" sz="1000" b="1" dirty="0">
                          <a:solidFill>
                            <a:srgbClr val="FFFF00"/>
                          </a:solidFill>
                          <a:latin typeface="Arial" panose="020B0604020202020204" pitchFamily="34" charset="0"/>
                          <a:cs typeface="Arial" panose="020B0604020202020204" pitchFamily="34" charset="0"/>
                        </a:rPr>
                        <a:t>REGULAR</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900" b="0" dirty="0">
                          <a:latin typeface="Arial" panose="020B0604020202020204" pitchFamily="34" charset="0"/>
                          <a:cs typeface="Arial" panose="020B0604020202020204" pitchFamily="34" charset="0"/>
                        </a:rPr>
                        <a:t>Parte baja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8" name="Tabla 27">
            <a:extLst>
              <a:ext uri="{FF2B5EF4-FFF2-40B4-BE49-F238E27FC236}">
                <a16:creationId xmlns:a16="http://schemas.microsoft.com/office/drawing/2014/main" id="{5BE77F78-FACB-B77C-8C5F-A0F9F69EA1FD}"/>
              </a:ext>
            </a:extLst>
          </p:cNvPr>
          <p:cNvGraphicFramePr>
            <a:graphicFrameLocks noGrp="1"/>
          </p:cNvGraphicFramePr>
          <p:nvPr/>
        </p:nvGraphicFramePr>
        <p:xfrm>
          <a:off x="3531704" y="1313639"/>
          <a:ext cx="7488318" cy="387469"/>
        </p:xfrm>
        <a:graphic>
          <a:graphicData uri="http://schemas.openxmlformats.org/drawingml/2006/table">
            <a:tbl>
              <a:tblPr firstRow="1" bandRow="1">
                <a:tableStyleId>{5C22544A-7EE6-4342-B048-85BDC9FD1C3A}</a:tableStyleId>
              </a:tblPr>
              <a:tblGrid>
                <a:gridCol w="7488318">
                  <a:extLst>
                    <a:ext uri="{9D8B030D-6E8A-4147-A177-3AD203B41FA5}">
                      <a16:colId xmlns:a16="http://schemas.microsoft.com/office/drawing/2014/main" val="20000"/>
                    </a:ext>
                  </a:extLst>
                </a:gridCol>
              </a:tblGrid>
              <a:tr h="387469">
                <a:tc>
                  <a:txBody>
                    <a:bodyPr/>
                    <a:lstStyle/>
                    <a:p>
                      <a:pPr algn="ctr"/>
                      <a:r>
                        <a:rPr lang="es-CO" sz="1800" b="1" kern="1200" dirty="0">
                          <a:solidFill>
                            <a:schemeClr val="tx1"/>
                          </a:solidFill>
                          <a:effectLst/>
                          <a:latin typeface="Arial" panose="020B0604020202020204" pitchFamily="34" charset="0"/>
                          <a:ea typeface="+mn-ea"/>
                          <a:cs typeface="Arial" panose="020B0604020202020204" pitchFamily="34" charset="0"/>
                        </a:rPr>
                        <a:t>Índice de Calidad del Agua – ICA </a:t>
                      </a:r>
                      <a:endParaRPr lang="es-CO" sz="4400" b="1" baseline="0" dirty="0">
                        <a:solidFill>
                          <a:schemeClr val="tx1"/>
                        </a:solidFill>
                        <a:latin typeface="Arial" panose="020B0604020202020204" pitchFamily="34" charset="0"/>
                        <a:cs typeface="Arial" panose="020B0604020202020204" pitchFamily="34" charset="0"/>
                      </a:endParaRPr>
                    </a:p>
                  </a:txBody>
                  <a:tcPr>
                    <a:solidFill>
                      <a:srgbClr val="00B0F0"/>
                    </a:solidFill>
                  </a:tcPr>
                </a:tc>
                <a:extLst>
                  <a:ext uri="{0D108BD9-81ED-4DB2-BD59-A6C34878D82A}">
                    <a16:rowId xmlns:a16="http://schemas.microsoft.com/office/drawing/2014/main" val="10000"/>
                  </a:ext>
                </a:extLst>
              </a:tr>
            </a:tbl>
          </a:graphicData>
        </a:graphic>
      </p:graphicFrame>
      <p:pic>
        <p:nvPicPr>
          <p:cNvPr id="5" name="Imagen 4">
            <a:extLst>
              <a:ext uri="{FF2B5EF4-FFF2-40B4-BE49-F238E27FC236}">
                <a16:creationId xmlns:a16="http://schemas.microsoft.com/office/drawing/2014/main" id="{6E505899-069B-DE6A-C0E3-077397CD85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5198" y="2261998"/>
            <a:ext cx="3674823" cy="31672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id="{B63218BF-257A-DD4C-88DB-D0C983A56A11}"/>
              </a:ext>
            </a:extLst>
          </p:cNvPr>
          <p:cNvSpPr/>
          <p:nvPr/>
        </p:nvSpPr>
        <p:spPr>
          <a:xfrm>
            <a:off x="1622823" y="827024"/>
            <a:ext cx="9354667" cy="47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F6C53650-C4E7-9C07-410E-2094A71AFE14}"/>
              </a:ext>
            </a:extLst>
          </p:cNvPr>
          <p:cNvSpPr/>
          <p:nvPr/>
        </p:nvSpPr>
        <p:spPr>
          <a:xfrm>
            <a:off x="806115" y="817968"/>
            <a:ext cx="10171375" cy="338554"/>
          </a:xfrm>
          <a:prstGeom prst="rect">
            <a:avLst/>
          </a:prstGeom>
          <a:solidFill>
            <a:srgbClr val="00B0F0"/>
          </a:solidFill>
          <a:ln>
            <a:solidFill>
              <a:srgbClr val="00B0F0"/>
            </a:solidFill>
          </a:ln>
        </p:spPr>
        <p:txBody>
          <a:bodyPr wrap="square">
            <a:spAutoFit/>
          </a:bodyPr>
          <a:lstStyle/>
          <a:p>
            <a:r>
              <a:rPr lang="it-IT" sz="1600" b="1" dirty="0">
                <a:solidFill>
                  <a:schemeClr val="bg1"/>
                </a:solidFill>
                <a:latin typeface="Arial" panose="020B0604020202020204" pitchFamily="34" charset="0"/>
                <a:cs typeface="Arial" panose="020B0604020202020204" pitchFamily="34" charset="0"/>
              </a:rPr>
              <a:t>CAMPAÑAS DE MONITOREO Y ANÁLISIS FISICOQUÍMICO – MICROBIOLÓGICO - HIDROBIOLÓGICO</a:t>
            </a:r>
            <a:endParaRPr lang="es-CO"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34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NTILLA PRESENTACIÓN CAM 2024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5237</TotalTime>
  <Words>681</Words>
  <Application>Microsoft Macintosh PowerPoint</Application>
  <PresentationFormat>Personalizado</PresentationFormat>
  <Paragraphs>97</Paragraphs>
  <Slides>8</Slides>
  <Notes>1</Notes>
  <HiddenSlides>3</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Calibri</vt:lpstr>
      <vt:lpstr>Calibri Light</vt:lpstr>
      <vt:lpstr>Poppins</vt:lpstr>
      <vt:lpstr>1_Diseño personalizado</vt:lpstr>
      <vt:lpstr>PLANTILLA PRESENTACIÓN CAM 2024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Maria Alejandra  Bonilla Esteban</cp:lastModifiedBy>
  <cp:revision>160</cp:revision>
  <dcterms:created xsi:type="dcterms:W3CDTF">2024-07-09T14:18:44Z</dcterms:created>
  <dcterms:modified xsi:type="dcterms:W3CDTF">2024-12-22T22:18:37Z</dcterms:modified>
</cp:coreProperties>
</file>