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0" r:id="rId9"/>
  </p:sldIdLst>
  <p:sldSz cx="11160125" cy="719931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9B24D44-01FD-4E5A-A3E0-97F80A59E9E5}">
          <p14:sldIdLst>
            <p14:sldId id="256"/>
            <p14:sldId id="269"/>
            <p14:sldId id="270"/>
            <p14:sldId id="271"/>
            <p14:sldId id="272"/>
            <p14:sldId id="273"/>
            <p14:sldId id="27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golla\Documents\NUEVO%20CONTRATO%202024\PRESENTACI&#211;N%20CAUDAL%20RIO%20LAS%20CEIBAS\CAUDAL%20A&#209;O%202024\RIO%20CEIBAS%20FEBRERO%20A%20SEPTIEMBRE%20-%20PRESENTACI&#211;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Bocatoma</a:t>
            </a:r>
            <a:r>
              <a:rPr lang="en-US" b="1" baseline="0">
                <a:solidFill>
                  <a:sysClr val="windowText" lastClr="000000"/>
                </a:solidFill>
              </a:rPr>
              <a:t> el Tomo 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'Bocatoma El Tomo- FEB- JUL. ANT'!$A$2:$D$2</c:f>
              <c:strCache>
                <c:ptCount val="1"/>
                <c:pt idx="0">
                  <c:v>Antes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0" sourceLinked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-5400000" spcFirstLastPara="1" vertOverflow="overflow" horzOverflow="overflow" vert="horz" wrap="square" lIns="360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Tomo- FEB- JUL. ANT'!$A$3:$A$53</c:f>
              <c:strCache>
                <c:ptCount val="51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  <c:pt idx="17">
                  <c:v>13 ago</c:v>
                </c:pt>
                <c:pt idx="18">
                  <c:v>29 ago</c:v>
                </c:pt>
                <c:pt idx="19">
                  <c:v>16 sep</c:v>
                </c:pt>
                <c:pt idx="20">
                  <c:v>17 sep</c:v>
                </c:pt>
                <c:pt idx="21">
                  <c:v>18 sep</c:v>
                </c:pt>
                <c:pt idx="22">
                  <c:v>19 sep</c:v>
                </c:pt>
                <c:pt idx="23">
                  <c:v>20 sep</c:v>
                </c:pt>
                <c:pt idx="24">
                  <c:v>21 sep</c:v>
                </c:pt>
                <c:pt idx="25">
                  <c:v>22 sep</c:v>
                </c:pt>
                <c:pt idx="26">
                  <c:v>23 sep</c:v>
                </c:pt>
                <c:pt idx="27">
                  <c:v>24 sep</c:v>
                </c:pt>
                <c:pt idx="28">
                  <c:v>25 sep</c:v>
                </c:pt>
                <c:pt idx="29">
                  <c:v>26 sep</c:v>
                </c:pt>
                <c:pt idx="30">
                  <c:v>27 sep</c:v>
                </c:pt>
                <c:pt idx="31">
                  <c:v>28 sep</c:v>
                </c:pt>
                <c:pt idx="32">
                  <c:v>29 sep</c:v>
                </c:pt>
                <c:pt idx="33">
                  <c:v>30 sep</c:v>
                </c:pt>
                <c:pt idx="34">
                  <c:v>01 oct</c:v>
                </c:pt>
                <c:pt idx="35">
                  <c:v>02 oct</c:v>
                </c:pt>
                <c:pt idx="36">
                  <c:v>03 oct</c:v>
                </c:pt>
                <c:pt idx="37">
                  <c:v>04 oct</c:v>
                </c:pt>
                <c:pt idx="38">
                  <c:v>07 oct</c:v>
                </c:pt>
                <c:pt idx="39">
                  <c:v>10 oct</c:v>
                </c:pt>
                <c:pt idx="40">
                  <c:v>12 oct</c:v>
                </c:pt>
                <c:pt idx="41">
                  <c:v>15 oct</c:v>
                </c:pt>
                <c:pt idx="42">
                  <c:v>18 oct</c:v>
                </c:pt>
                <c:pt idx="43">
                  <c:v>21 oct</c:v>
                </c:pt>
                <c:pt idx="44">
                  <c:v>25 oct</c:v>
                </c:pt>
                <c:pt idx="45">
                  <c:v>28 oct</c:v>
                </c:pt>
                <c:pt idx="46">
                  <c:v>30 oct</c:v>
                </c:pt>
                <c:pt idx="47">
                  <c:v>31 oct</c:v>
                </c:pt>
                <c:pt idx="48">
                  <c:v>05 nov</c:v>
                </c:pt>
                <c:pt idx="49">
                  <c:v>02 dic</c:v>
                </c:pt>
                <c:pt idx="50">
                  <c:v>16 dic</c:v>
                </c:pt>
              </c:strCache>
            </c:strRef>
          </c:cat>
          <c:val>
            <c:numRef>
              <c:f>'Bocatoma El Tomo- FEB- JUL. ANT'!$C$3:$C$53</c:f>
              <c:numCache>
                <c:formatCode>#,##0.000</c:formatCode>
                <c:ptCount val="51"/>
                <c:pt idx="0">
                  <c:v>2.4089999999999998</c:v>
                </c:pt>
                <c:pt idx="1">
                  <c:v>2.4079999999999999</c:v>
                </c:pt>
                <c:pt idx="2">
                  <c:v>1.7829999999999999</c:v>
                </c:pt>
                <c:pt idx="3">
                  <c:v>1.3839999999999999</c:v>
                </c:pt>
                <c:pt idx="4">
                  <c:v>1.762</c:v>
                </c:pt>
                <c:pt idx="5">
                  <c:v>1.8109999999999999</c:v>
                </c:pt>
                <c:pt idx="6">
                  <c:v>1.542</c:v>
                </c:pt>
                <c:pt idx="7">
                  <c:v>1.823</c:v>
                </c:pt>
                <c:pt idx="8">
                  <c:v>1.2909999999999999</c:v>
                </c:pt>
                <c:pt idx="9">
                  <c:v>3.3690000000000002</c:v>
                </c:pt>
                <c:pt idx="10">
                  <c:v>4.1269999999999998</c:v>
                </c:pt>
                <c:pt idx="11">
                  <c:v>2.3759999999999999</c:v>
                </c:pt>
                <c:pt idx="12">
                  <c:v>5.8550000000000004</c:v>
                </c:pt>
                <c:pt idx="13">
                  <c:v>2.6230000000000002</c:v>
                </c:pt>
                <c:pt idx="14">
                  <c:v>2.8460000000000001</c:v>
                </c:pt>
                <c:pt idx="15">
                  <c:v>2.5270000000000001</c:v>
                </c:pt>
                <c:pt idx="16">
                  <c:v>2.9569999999999999</c:v>
                </c:pt>
                <c:pt idx="17">
                  <c:v>2.5960000000000001</c:v>
                </c:pt>
                <c:pt idx="18">
                  <c:v>1.099</c:v>
                </c:pt>
                <c:pt idx="19">
                  <c:v>0.88700000000000001</c:v>
                </c:pt>
                <c:pt idx="20">
                  <c:v>1.228</c:v>
                </c:pt>
                <c:pt idx="21">
                  <c:v>1.236</c:v>
                </c:pt>
                <c:pt idx="22">
                  <c:v>1.0609999999999999</c:v>
                </c:pt>
                <c:pt idx="23">
                  <c:v>1.0089999999999999</c:v>
                </c:pt>
                <c:pt idx="24">
                  <c:v>1.1279999999999999</c:v>
                </c:pt>
                <c:pt idx="25">
                  <c:v>0.82299999999999995</c:v>
                </c:pt>
                <c:pt idx="26">
                  <c:v>0.97699999999999998</c:v>
                </c:pt>
                <c:pt idx="27">
                  <c:v>1.1819999999999999</c:v>
                </c:pt>
                <c:pt idx="28">
                  <c:v>0.91</c:v>
                </c:pt>
                <c:pt idx="29">
                  <c:v>1.1919999999999999</c:v>
                </c:pt>
                <c:pt idx="30">
                  <c:v>1.0349999999999999</c:v>
                </c:pt>
                <c:pt idx="31">
                  <c:v>1.109</c:v>
                </c:pt>
                <c:pt idx="32">
                  <c:v>1.7669999999999999</c:v>
                </c:pt>
                <c:pt idx="33">
                  <c:v>1.226</c:v>
                </c:pt>
                <c:pt idx="34">
                  <c:v>1.603</c:v>
                </c:pt>
                <c:pt idx="35">
                  <c:v>1.353</c:v>
                </c:pt>
                <c:pt idx="36">
                  <c:v>1.4970000000000001</c:v>
                </c:pt>
                <c:pt idx="37">
                  <c:v>1.034</c:v>
                </c:pt>
                <c:pt idx="38">
                  <c:v>0.92600000000000005</c:v>
                </c:pt>
                <c:pt idx="39">
                  <c:v>1.292</c:v>
                </c:pt>
                <c:pt idx="40">
                  <c:v>1.069</c:v>
                </c:pt>
                <c:pt idx="41">
                  <c:v>1.2370000000000001</c:v>
                </c:pt>
                <c:pt idx="42">
                  <c:v>1.175</c:v>
                </c:pt>
                <c:pt idx="43">
                  <c:v>1.419</c:v>
                </c:pt>
                <c:pt idx="44">
                  <c:v>1.901</c:v>
                </c:pt>
                <c:pt idx="45">
                  <c:v>1.4630000000000001</c:v>
                </c:pt>
                <c:pt idx="46">
                  <c:v>1.3140000000000001</c:v>
                </c:pt>
                <c:pt idx="47">
                  <c:v>1.0860000000000001</c:v>
                </c:pt>
                <c:pt idx="48">
                  <c:v>2.8290000000000002</c:v>
                </c:pt>
                <c:pt idx="49">
                  <c:v>5.0549999999999997</c:v>
                </c:pt>
                <c:pt idx="50">
                  <c:v>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8-43C7-8359-E1BD08449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717727"/>
        <c:axId val="1676718207"/>
      </c:barChart>
      <c:catAx>
        <c:axId val="167671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8207"/>
        <c:crosses val="autoZero"/>
        <c:auto val="1"/>
        <c:lblAlgn val="ctr"/>
        <c:lblOffset val="100"/>
        <c:noMultiLvlLbl val="0"/>
      </c:catAx>
      <c:valAx>
        <c:axId val="1676718207"/>
        <c:scaling>
          <c:orientation val="minMax"/>
          <c:max val="7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Caudal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m3/s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7727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Bocatoma</a:t>
            </a:r>
            <a:r>
              <a:rPr lang="en-US" b="1" baseline="0">
                <a:solidFill>
                  <a:sysClr val="windowText" lastClr="000000"/>
                </a:solidFill>
              </a:rPr>
              <a:t> el Tomo 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'Bocatoma El Tomo. D'!$F$2:$H$2</c:f>
              <c:strCache>
                <c:ptCount val="1"/>
                <c:pt idx="0">
                  <c:v>Después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06-4479-9ADA-A9DF995B5A68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-5400000" vert="horz" wrap="square" lIns="38100" tIns="19050" rIns="38100" bIns="19050" anchor="t" anchorCtr="0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Tomo. D'!$A$3:$A$53</c:f>
              <c:strCache>
                <c:ptCount val="51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  <c:pt idx="17">
                  <c:v>13 ago</c:v>
                </c:pt>
                <c:pt idx="18">
                  <c:v>29 ago</c:v>
                </c:pt>
                <c:pt idx="19">
                  <c:v>16 sep</c:v>
                </c:pt>
                <c:pt idx="20">
                  <c:v>17 sep</c:v>
                </c:pt>
                <c:pt idx="21">
                  <c:v>18 sep</c:v>
                </c:pt>
                <c:pt idx="22">
                  <c:v>19 sep</c:v>
                </c:pt>
                <c:pt idx="23">
                  <c:v>20 sep</c:v>
                </c:pt>
                <c:pt idx="24">
                  <c:v>21 sep</c:v>
                </c:pt>
                <c:pt idx="25">
                  <c:v>22 sep</c:v>
                </c:pt>
                <c:pt idx="26">
                  <c:v>23 sep</c:v>
                </c:pt>
                <c:pt idx="27">
                  <c:v>24 sep</c:v>
                </c:pt>
                <c:pt idx="28">
                  <c:v>25 sep</c:v>
                </c:pt>
                <c:pt idx="29">
                  <c:v>26 sep</c:v>
                </c:pt>
                <c:pt idx="30">
                  <c:v>27 sep</c:v>
                </c:pt>
                <c:pt idx="31">
                  <c:v>28 sep</c:v>
                </c:pt>
                <c:pt idx="32">
                  <c:v>29 sep</c:v>
                </c:pt>
                <c:pt idx="33">
                  <c:v>30 sep</c:v>
                </c:pt>
                <c:pt idx="34">
                  <c:v>01 oct</c:v>
                </c:pt>
                <c:pt idx="35">
                  <c:v>02 oct</c:v>
                </c:pt>
                <c:pt idx="36">
                  <c:v>03 oct</c:v>
                </c:pt>
                <c:pt idx="37">
                  <c:v>04 oct</c:v>
                </c:pt>
                <c:pt idx="38">
                  <c:v>07 oct</c:v>
                </c:pt>
                <c:pt idx="39">
                  <c:v>10 oct</c:v>
                </c:pt>
                <c:pt idx="40">
                  <c:v>12 oct</c:v>
                </c:pt>
                <c:pt idx="41">
                  <c:v>15 oct</c:v>
                </c:pt>
                <c:pt idx="42">
                  <c:v>18 oct</c:v>
                </c:pt>
                <c:pt idx="43">
                  <c:v>21 oct</c:v>
                </c:pt>
                <c:pt idx="44">
                  <c:v>25 oct</c:v>
                </c:pt>
                <c:pt idx="45">
                  <c:v>28 oct</c:v>
                </c:pt>
                <c:pt idx="46">
                  <c:v>30 oct</c:v>
                </c:pt>
                <c:pt idx="47">
                  <c:v>31 oct</c:v>
                </c:pt>
                <c:pt idx="48">
                  <c:v>05 nov</c:v>
                </c:pt>
                <c:pt idx="49">
                  <c:v>02 dic</c:v>
                </c:pt>
                <c:pt idx="50">
                  <c:v>16 dic</c:v>
                </c:pt>
              </c:strCache>
            </c:strRef>
          </c:cat>
          <c:val>
            <c:numRef>
              <c:f>'Bocatoma El Tomo. D'!$G$3:$G$53</c:f>
              <c:numCache>
                <c:formatCode>#,##0.000</c:formatCode>
                <c:ptCount val="51"/>
                <c:pt idx="0">
                  <c:v>1.006</c:v>
                </c:pt>
                <c:pt idx="1">
                  <c:v>1.6479999999999999</c:v>
                </c:pt>
                <c:pt idx="2">
                  <c:v>0.76400000000000001</c:v>
                </c:pt>
                <c:pt idx="3">
                  <c:v>0.69099999999999995</c:v>
                </c:pt>
                <c:pt idx="4">
                  <c:v>0.753</c:v>
                </c:pt>
                <c:pt idx="5">
                  <c:v>0.58899999999999997</c:v>
                </c:pt>
                <c:pt idx="6">
                  <c:v>0.84599999999999997</c:v>
                </c:pt>
                <c:pt idx="7">
                  <c:v>0.69699999999999995</c:v>
                </c:pt>
                <c:pt idx="8">
                  <c:v>0.52300000000000002</c:v>
                </c:pt>
                <c:pt idx="9">
                  <c:v>2.65</c:v>
                </c:pt>
                <c:pt idx="10">
                  <c:v>2.7530000000000001</c:v>
                </c:pt>
                <c:pt idx="11">
                  <c:v>0.85499999999999998</c:v>
                </c:pt>
                <c:pt idx="12">
                  <c:v>5.2889999999999997</c:v>
                </c:pt>
                <c:pt idx="13">
                  <c:v>1.2569999999999999</c:v>
                </c:pt>
                <c:pt idx="14">
                  <c:v>2.593</c:v>
                </c:pt>
                <c:pt idx="15">
                  <c:v>2.1190000000000002</c:v>
                </c:pt>
                <c:pt idx="16">
                  <c:v>2.419</c:v>
                </c:pt>
                <c:pt idx="17">
                  <c:v>1.413</c:v>
                </c:pt>
                <c:pt idx="18">
                  <c:v>0.41299999999999998</c:v>
                </c:pt>
                <c:pt idx="19">
                  <c:v>0.17899999999999999</c:v>
                </c:pt>
                <c:pt idx="20">
                  <c:v>0.223</c:v>
                </c:pt>
                <c:pt idx="21">
                  <c:v>0.29899999999999999</c:v>
                </c:pt>
                <c:pt idx="22">
                  <c:v>0.29199999999999998</c:v>
                </c:pt>
                <c:pt idx="23">
                  <c:v>0.26100000000000001</c:v>
                </c:pt>
                <c:pt idx="24">
                  <c:v>0.51900000000000002</c:v>
                </c:pt>
                <c:pt idx="25">
                  <c:v>0.28999999999999998</c:v>
                </c:pt>
                <c:pt idx="26">
                  <c:v>0.28000000000000003</c:v>
                </c:pt>
                <c:pt idx="27">
                  <c:v>0.308</c:v>
                </c:pt>
                <c:pt idx="28">
                  <c:v>0.248</c:v>
                </c:pt>
                <c:pt idx="29">
                  <c:v>0.40600000000000003</c:v>
                </c:pt>
                <c:pt idx="30">
                  <c:v>0.34200000000000003</c:v>
                </c:pt>
                <c:pt idx="31">
                  <c:v>0.35</c:v>
                </c:pt>
                <c:pt idx="32">
                  <c:v>0.97899999999999998</c:v>
                </c:pt>
                <c:pt idx="33">
                  <c:v>0.53</c:v>
                </c:pt>
                <c:pt idx="34">
                  <c:v>0.83499999999999996</c:v>
                </c:pt>
                <c:pt idx="35">
                  <c:v>0.378</c:v>
                </c:pt>
                <c:pt idx="36">
                  <c:v>0.48099999999999998</c:v>
                </c:pt>
                <c:pt idx="37">
                  <c:v>0.317</c:v>
                </c:pt>
                <c:pt idx="38">
                  <c:v>0.29099999999999998</c:v>
                </c:pt>
                <c:pt idx="39">
                  <c:v>0.64</c:v>
                </c:pt>
                <c:pt idx="40">
                  <c:v>0.379</c:v>
                </c:pt>
                <c:pt idx="41">
                  <c:v>0.29799999999999999</c:v>
                </c:pt>
                <c:pt idx="42">
                  <c:v>0.32100000000000001</c:v>
                </c:pt>
                <c:pt idx="43">
                  <c:v>0.6</c:v>
                </c:pt>
                <c:pt idx="44">
                  <c:v>1.288</c:v>
                </c:pt>
                <c:pt idx="45">
                  <c:v>0.72199999999999998</c:v>
                </c:pt>
                <c:pt idx="46">
                  <c:v>0.499</c:v>
                </c:pt>
                <c:pt idx="47">
                  <c:v>0.32900000000000001</c:v>
                </c:pt>
                <c:pt idx="48">
                  <c:v>1.873</c:v>
                </c:pt>
                <c:pt idx="49">
                  <c:v>4.1710000000000003</c:v>
                </c:pt>
                <c:pt idx="50">
                  <c:v>6.0869999999999997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6-4479-9ADA-A9DF995B5A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6717727"/>
        <c:axId val="1676718207"/>
      </c:barChart>
      <c:lineChart>
        <c:grouping val="standard"/>
        <c:varyColors val="0"/>
        <c:ser>
          <c:idx val="2"/>
          <c:order val="1"/>
          <c:tx>
            <c:strRef>
              <c:f>'Bocatoma El Tomo. D'!$C$55</c:f>
              <c:strCache>
                <c:ptCount val="1"/>
                <c:pt idx="0">
                  <c:v>C. Ecológico Verano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06-4479-9ADA-A9DF995B5A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6-4479-9ADA-A9DF995B5A6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06-4479-9ADA-A9DF995B5A6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06-4479-9ADA-A9DF995B5A6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06-4479-9ADA-A9DF995B5A6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06-4479-9ADA-A9DF995B5A6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06-4479-9ADA-A9DF995B5A6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06-4479-9ADA-A9DF995B5A6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06-4479-9ADA-A9DF995B5A6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06-4479-9ADA-A9DF995B5A6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06-4479-9ADA-A9DF995B5A6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06-4479-9ADA-A9DF995B5A6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06-4479-9ADA-A9DF995B5A6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06-4479-9ADA-A9DF995B5A6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06-4479-9ADA-A9DF995B5A6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06-4479-9ADA-A9DF995B5A68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06-4479-9ADA-A9DF995B5A6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06-4479-9ADA-A9DF995B5A68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C06-4479-9ADA-A9DF995B5A68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06-4479-9ADA-A9DF995B5A68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C06-4479-9ADA-A9DF995B5A68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06-4479-9ADA-A9DF995B5A68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06-4479-9ADA-A9DF995B5A68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06-4479-9ADA-A9DF995B5A68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06-4479-9ADA-A9DF995B5A68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06-4479-9ADA-A9DF995B5A68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06-4479-9ADA-A9DF995B5A68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06-4479-9ADA-A9DF995B5A68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C06-4479-9ADA-A9DF995B5A68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C06-4479-9ADA-A9DF995B5A68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C06-4479-9ADA-A9DF995B5A68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C06-4479-9ADA-A9DF995B5A68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C06-4479-9ADA-A9DF995B5A68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C06-4479-9ADA-A9DF995B5A68}"/>
                </c:ext>
              </c:extLst>
            </c:dLbl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Tomo. D'!$A$3:$A$11</c:f>
              <c:strCache>
                <c:ptCount val="9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</c:strCache>
            </c:strRef>
          </c:cat>
          <c:val>
            <c:numRef>
              <c:f>'Bocatoma El Tomo. D'!$C$56:$C$106</c:f>
              <c:numCache>
                <c:formatCode>General</c:formatCode>
                <c:ptCount val="51"/>
                <c:pt idx="0">
                  <c:v>0.13800000000000001</c:v>
                </c:pt>
                <c:pt idx="1">
                  <c:v>0.13800000000000001</c:v>
                </c:pt>
                <c:pt idx="2">
                  <c:v>0.13800000000000001</c:v>
                </c:pt>
                <c:pt idx="15">
                  <c:v>0.13800000000000001</c:v>
                </c:pt>
                <c:pt idx="16">
                  <c:v>0.13800000000000001</c:v>
                </c:pt>
                <c:pt idx="17">
                  <c:v>0.13800000000000001</c:v>
                </c:pt>
                <c:pt idx="18">
                  <c:v>0.13800000000000001</c:v>
                </c:pt>
                <c:pt idx="19">
                  <c:v>0.13800000000000001</c:v>
                </c:pt>
                <c:pt idx="20">
                  <c:v>0.13800000000000001</c:v>
                </c:pt>
                <c:pt idx="21">
                  <c:v>0.13800000000000001</c:v>
                </c:pt>
                <c:pt idx="22">
                  <c:v>0.13800000000000001</c:v>
                </c:pt>
                <c:pt idx="23">
                  <c:v>0.13800000000000001</c:v>
                </c:pt>
                <c:pt idx="24">
                  <c:v>0.13800000000000001</c:v>
                </c:pt>
                <c:pt idx="25">
                  <c:v>0.13800000000000001</c:v>
                </c:pt>
                <c:pt idx="26">
                  <c:v>0.13800000000000001</c:v>
                </c:pt>
                <c:pt idx="27">
                  <c:v>0.13800000000000001</c:v>
                </c:pt>
                <c:pt idx="28">
                  <c:v>0.13800000000000001</c:v>
                </c:pt>
                <c:pt idx="29">
                  <c:v>0.13800000000000001</c:v>
                </c:pt>
                <c:pt idx="30">
                  <c:v>0.13800000000000001</c:v>
                </c:pt>
                <c:pt idx="31">
                  <c:v>0.13800000000000001</c:v>
                </c:pt>
                <c:pt idx="32">
                  <c:v>0.13800000000000001</c:v>
                </c:pt>
                <c:pt idx="33">
                  <c:v>0.13800000000000001</c:v>
                </c:pt>
                <c:pt idx="34">
                  <c:v>0.13800000000000001</c:v>
                </c:pt>
                <c:pt idx="35">
                  <c:v>0.13800000000000001</c:v>
                </c:pt>
                <c:pt idx="36">
                  <c:v>0.13800000000000001</c:v>
                </c:pt>
                <c:pt idx="37">
                  <c:v>0.13800000000000001</c:v>
                </c:pt>
                <c:pt idx="38">
                  <c:v>0.13800000000000001</c:v>
                </c:pt>
                <c:pt idx="39">
                  <c:v>0.13800000000000001</c:v>
                </c:pt>
                <c:pt idx="40">
                  <c:v>0.13800000000000001</c:v>
                </c:pt>
                <c:pt idx="41">
                  <c:v>0.13800000000000001</c:v>
                </c:pt>
                <c:pt idx="42">
                  <c:v>0.13800000000000001</c:v>
                </c:pt>
                <c:pt idx="43">
                  <c:v>0.13800000000000001</c:v>
                </c:pt>
                <c:pt idx="44">
                  <c:v>0.13800000000000001</c:v>
                </c:pt>
                <c:pt idx="45">
                  <c:v>0.13800000000000001</c:v>
                </c:pt>
                <c:pt idx="46">
                  <c:v>0.13800000000000001</c:v>
                </c:pt>
                <c:pt idx="47">
                  <c:v>0.13800000000000001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7C06-4479-9ADA-A9DF995B5A68}"/>
            </c:ext>
          </c:extLst>
        </c:ser>
        <c:ser>
          <c:idx val="3"/>
          <c:order val="2"/>
          <c:tx>
            <c:strRef>
              <c:f>'Bocatoma El Tomo. D'!$D$55</c:f>
              <c:strCache>
                <c:ptCount val="1"/>
                <c:pt idx="0">
                  <c:v>C.Ecológico T. Verano-Invierno.</c:v>
                </c:pt>
              </c:strCache>
            </c:strRef>
          </c:tx>
          <c:spPr>
            <a:ln w="158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C06-4479-9ADA-A9DF995B5A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C06-4479-9ADA-A9DF995B5A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C06-4479-9ADA-A9DF995B5A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C06-4479-9ADA-A9DF995B5A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C06-4479-9ADA-A9DF995B5A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C06-4479-9ADA-A9DF995B5A6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C06-4479-9ADA-A9DF995B5A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C06-4479-9ADA-A9DF995B5A6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C06-4479-9ADA-A9DF995B5A6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C06-4479-9ADA-A9DF995B5A6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C06-4479-9ADA-A9DF995B5A68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C06-4479-9ADA-A9DF995B5A68}"/>
                </c:ext>
              </c:extLst>
            </c:dLbl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'Bocatoma El Tomo. D'!$E$56:$E$106</c:f>
              <c:numCache>
                <c:formatCode>General</c:formatCode>
                <c:ptCount val="51"/>
                <c:pt idx="3">
                  <c:v>0.36799999999999999</c:v>
                </c:pt>
                <c:pt idx="4">
                  <c:v>0.36799999999999999</c:v>
                </c:pt>
                <c:pt idx="5">
                  <c:v>0.36799999999999999</c:v>
                </c:pt>
                <c:pt idx="6">
                  <c:v>0.36799999999999999</c:v>
                </c:pt>
                <c:pt idx="7">
                  <c:v>0.36799999999999999</c:v>
                </c:pt>
                <c:pt idx="8">
                  <c:v>0.36799999999999999</c:v>
                </c:pt>
                <c:pt idx="9">
                  <c:v>0.36799999999999999</c:v>
                </c:pt>
                <c:pt idx="10">
                  <c:v>0.36799999999999999</c:v>
                </c:pt>
                <c:pt idx="11">
                  <c:v>0.36799999999999999</c:v>
                </c:pt>
                <c:pt idx="12">
                  <c:v>0.36799999999999999</c:v>
                </c:pt>
                <c:pt idx="13">
                  <c:v>0.36799999999999999</c:v>
                </c:pt>
                <c:pt idx="14">
                  <c:v>0.36799999999999999</c:v>
                </c:pt>
                <c:pt idx="48">
                  <c:v>0.36799999999999999</c:v>
                </c:pt>
                <c:pt idx="49">
                  <c:v>0.36799999999999999</c:v>
                </c:pt>
                <c:pt idx="50">
                  <c:v>0.36799999999999999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7C06-4479-9ADA-A9DF995B5A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6717727"/>
        <c:axId val="1676718207"/>
      </c:lineChart>
      <c:catAx>
        <c:axId val="167671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8207"/>
        <c:crosses val="autoZero"/>
        <c:auto val="1"/>
        <c:lblAlgn val="ctr"/>
        <c:lblOffset val="100"/>
        <c:noMultiLvlLbl val="0"/>
      </c:catAx>
      <c:valAx>
        <c:axId val="1676718207"/>
        <c:scaling>
          <c:orientation val="minMax"/>
          <c:max val="7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Caudal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m3/s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7727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Captación Bocatoma el Tomo 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'Bocatoma El Tomo. D'!$J$2</c:f>
              <c:strCache>
                <c:ptCount val="1"/>
                <c:pt idx="0">
                  <c:v>Caudal Captado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611-468C-B424-8BD793437DA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611-468C-B424-8BD793437DA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C611-468C-B424-8BD793437DA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611-468C-B424-8BD793437DA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C611-468C-B424-8BD793437DA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C611-468C-B424-8BD793437DA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611-468C-B424-8BD793437DA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C611-468C-B424-8BD793437DA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611-468C-B424-8BD793437DA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611-468C-B424-8BD793437DAC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C611-468C-B424-8BD793437DAC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C611-468C-B424-8BD793437DA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611-468C-B424-8BD793437DAC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C611-468C-B424-8BD793437DA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C611-468C-B424-8BD793437DAC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8-C611-468C-B424-8BD793437DAC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A-C611-468C-B424-8BD793437DAC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C-C611-468C-B424-8BD793437DAC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E-C611-468C-B424-8BD793437DAC}"/>
              </c:ext>
            </c:extLst>
          </c:dPt>
          <c:dPt>
            <c:idx val="4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0-C611-468C-B424-8BD793437DAC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2-C611-468C-B424-8BD793437DAC}"/>
              </c:ext>
            </c:extLst>
          </c:dPt>
          <c:dLbls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-540000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Tomo. D'!$A$3:$A$53</c:f>
              <c:strCache>
                <c:ptCount val="51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  <c:pt idx="17">
                  <c:v>13 ago</c:v>
                </c:pt>
                <c:pt idx="18">
                  <c:v>29 ago</c:v>
                </c:pt>
                <c:pt idx="19">
                  <c:v>16 sep</c:v>
                </c:pt>
                <c:pt idx="20">
                  <c:v>17 sep</c:v>
                </c:pt>
                <c:pt idx="21">
                  <c:v>18 sep</c:v>
                </c:pt>
                <c:pt idx="22">
                  <c:v>19 sep</c:v>
                </c:pt>
                <c:pt idx="23">
                  <c:v>20 sep</c:v>
                </c:pt>
                <c:pt idx="24">
                  <c:v>21 sep</c:v>
                </c:pt>
                <c:pt idx="25">
                  <c:v>22 sep</c:v>
                </c:pt>
                <c:pt idx="26">
                  <c:v>23 sep</c:v>
                </c:pt>
                <c:pt idx="27">
                  <c:v>24 sep</c:v>
                </c:pt>
                <c:pt idx="28">
                  <c:v>25 sep</c:v>
                </c:pt>
                <c:pt idx="29">
                  <c:v>26 sep</c:v>
                </c:pt>
                <c:pt idx="30">
                  <c:v>27 sep</c:v>
                </c:pt>
                <c:pt idx="31">
                  <c:v>28 sep</c:v>
                </c:pt>
                <c:pt idx="32">
                  <c:v>29 sep</c:v>
                </c:pt>
                <c:pt idx="33">
                  <c:v>30 sep</c:v>
                </c:pt>
                <c:pt idx="34">
                  <c:v>01 oct</c:v>
                </c:pt>
                <c:pt idx="35">
                  <c:v>02 oct</c:v>
                </c:pt>
                <c:pt idx="36">
                  <c:v>03 oct</c:v>
                </c:pt>
                <c:pt idx="37">
                  <c:v>04 oct</c:v>
                </c:pt>
                <c:pt idx="38">
                  <c:v>07 oct</c:v>
                </c:pt>
                <c:pt idx="39">
                  <c:v>10 oct</c:v>
                </c:pt>
                <c:pt idx="40">
                  <c:v>12 oct</c:v>
                </c:pt>
                <c:pt idx="41">
                  <c:v>15 oct</c:v>
                </c:pt>
                <c:pt idx="42">
                  <c:v>18 oct</c:v>
                </c:pt>
                <c:pt idx="43">
                  <c:v>21 oct</c:v>
                </c:pt>
                <c:pt idx="44">
                  <c:v>25 oct</c:v>
                </c:pt>
                <c:pt idx="45">
                  <c:v>28 oct</c:v>
                </c:pt>
                <c:pt idx="46">
                  <c:v>30 oct</c:v>
                </c:pt>
                <c:pt idx="47">
                  <c:v>31 oct</c:v>
                </c:pt>
                <c:pt idx="48">
                  <c:v>05 nov</c:v>
                </c:pt>
                <c:pt idx="49">
                  <c:v>02 dic</c:v>
                </c:pt>
                <c:pt idx="50">
                  <c:v>16 dic</c:v>
                </c:pt>
              </c:strCache>
            </c:strRef>
          </c:cat>
          <c:val>
            <c:numRef>
              <c:f>'Bocatoma El Tomo. D'!$J$3:$J$53</c:f>
              <c:numCache>
                <c:formatCode>#,##0.000</c:formatCode>
                <c:ptCount val="51"/>
                <c:pt idx="0">
                  <c:v>1.3859999999999999</c:v>
                </c:pt>
                <c:pt idx="1">
                  <c:v>0.71799999999999997</c:v>
                </c:pt>
                <c:pt idx="2">
                  <c:v>1.0009999999999999</c:v>
                </c:pt>
                <c:pt idx="3">
                  <c:v>0.69299999999999995</c:v>
                </c:pt>
                <c:pt idx="4">
                  <c:v>0.98599999999999999</c:v>
                </c:pt>
                <c:pt idx="5">
                  <c:v>1.222</c:v>
                </c:pt>
                <c:pt idx="6">
                  <c:v>0.69600000000000006</c:v>
                </c:pt>
                <c:pt idx="7">
                  <c:v>1.1259999999999999</c:v>
                </c:pt>
                <c:pt idx="8">
                  <c:v>0.7679999999999999</c:v>
                </c:pt>
                <c:pt idx="9" formatCode="0.000">
                  <c:v>0.49</c:v>
                </c:pt>
                <c:pt idx="10" formatCode="0.000">
                  <c:v>1.3740000000000001</c:v>
                </c:pt>
                <c:pt idx="11" formatCode="0.000">
                  <c:v>1.5209999999999999</c:v>
                </c:pt>
                <c:pt idx="12" formatCode="0.000">
                  <c:v>0.56600000000000072</c:v>
                </c:pt>
                <c:pt idx="13" formatCode="0.000">
                  <c:v>1.3660000000000003</c:v>
                </c:pt>
                <c:pt idx="14" formatCode="0.000">
                  <c:v>0.25300000000000011</c:v>
                </c:pt>
                <c:pt idx="15" formatCode="0.000">
                  <c:v>0.40799999999999992</c:v>
                </c:pt>
                <c:pt idx="16" formatCode="0.000">
                  <c:v>0.53799999999999981</c:v>
                </c:pt>
                <c:pt idx="17" formatCode="0.000">
                  <c:v>1.1830000000000001</c:v>
                </c:pt>
                <c:pt idx="18" formatCode="0.000">
                  <c:v>0.58399999999999996</c:v>
                </c:pt>
                <c:pt idx="19" formatCode="0.000">
                  <c:v>0.69499999999999995</c:v>
                </c:pt>
                <c:pt idx="20" formatCode="0.000">
                  <c:v>0.99099999999999999</c:v>
                </c:pt>
                <c:pt idx="21" formatCode="0.000">
                  <c:v>0.89600000000000002</c:v>
                </c:pt>
                <c:pt idx="22" formatCode="0.000">
                  <c:v>0.752</c:v>
                </c:pt>
                <c:pt idx="23" formatCode="0.000">
                  <c:v>0.72799999999999998</c:v>
                </c:pt>
                <c:pt idx="24" formatCode="0.000">
                  <c:v>0.60299999999999998</c:v>
                </c:pt>
                <c:pt idx="25" formatCode="0.000">
                  <c:v>0.52800000000000002</c:v>
                </c:pt>
                <c:pt idx="26" formatCode="0.000">
                  <c:v>0.69</c:v>
                </c:pt>
                <c:pt idx="27" formatCode="0.000">
                  <c:v>0.87</c:v>
                </c:pt>
                <c:pt idx="28" formatCode="0.000">
                  <c:v>0.65700000000000003</c:v>
                </c:pt>
                <c:pt idx="29" formatCode="0.000">
                  <c:v>0.78100000000000003</c:v>
                </c:pt>
                <c:pt idx="30" formatCode="0.000">
                  <c:v>0.68799999999999994</c:v>
                </c:pt>
                <c:pt idx="31" formatCode="0.000">
                  <c:v>0.75600000000000001</c:v>
                </c:pt>
                <c:pt idx="32" formatCode="0.000">
                  <c:v>0.78300000000000003</c:v>
                </c:pt>
                <c:pt idx="33" formatCode="0.000">
                  <c:v>0.69</c:v>
                </c:pt>
                <c:pt idx="34" formatCode="0.000">
                  <c:v>0.76500000000000001</c:v>
                </c:pt>
                <c:pt idx="35" formatCode="0.000">
                  <c:v>0.97499999999999998</c:v>
                </c:pt>
                <c:pt idx="36" formatCode="0.000">
                  <c:v>1.016</c:v>
                </c:pt>
                <c:pt idx="37" formatCode="0.000">
                  <c:v>0.71700000000000008</c:v>
                </c:pt>
                <c:pt idx="38" formatCode="0.000">
                  <c:v>0.63500000000000001</c:v>
                </c:pt>
                <c:pt idx="39" formatCode="0.000">
                  <c:v>0.65200000000000002</c:v>
                </c:pt>
                <c:pt idx="40" formatCode="0.000">
                  <c:v>0.69</c:v>
                </c:pt>
                <c:pt idx="41" formatCode="0.000">
                  <c:v>0.93900000000000006</c:v>
                </c:pt>
                <c:pt idx="42" formatCode="0.000">
                  <c:v>0.85400000000000009</c:v>
                </c:pt>
                <c:pt idx="43" formatCode="0.000">
                  <c:v>0.81900000000000006</c:v>
                </c:pt>
                <c:pt idx="44" formatCode="0.000">
                  <c:v>0.61299999999999999</c:v>
                </c:pt>
                <c:pt idx="45" formatCode="0.000">
                  <c:v>0.7410000000000001</c:v>
                </c:pt>
                <c:pt idx="46" formatCode="0.000">
                  <c:v>0.81500000000000006</c:v>
                </c:pt>
                <c:pt idx="47" formatCode="0.000">
                  <c:v>0.75700000000000012</c:v>
                </c:pt>
                <c:pt idx="48" formatCode="0.000">
                  <c:v>0.95600000000000018</c:v>
                </c:pt>
                <c:pt idx="49" formatCode="0.000">
                  <c:v>0.88399999999999945</c:v>
                </c:pt>
                <c:pt idx="50" formatCode="0.000">
                  <c:v>0.78300000000000036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C611-468C-B424-8BD793437D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76717727"/>
        <c:axId val="1676718207"/>
      </c:barChart>
      <c:lineChart>
        <c:grouping val="standard"/>
        <c:varyColors val="0"/>
        <c:ser>
          <c:idx val="3"/>
          <c:order val="1"/>
          <c:tx>
            <c:strRef>
              <c:f>'Bocatoma El Tomo. D'!$K$2</c:f>
              <c:strCache>
                <c:ptCount val="1"/>
                <c:pt idx="0">
                  <c:v>Caudal Asignado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611-468C-B424-8BD793437D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611-468C-B424-8BD793437D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611-468C-B424-8BD793437D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611-468C-B424-8BD793437D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611-468C-B424-8BD793437D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611-468C-B424-8BD793437D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611-468C-B424-8BD793437D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611-468C-B424-8BD793437D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611-468C-B424-8BD793437D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611-468C-B424-8BD793437D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611-468C-B424-8BD793437D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611-468C-B424-8BD793437DA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611-468C-B424-8BD793437DA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611-468C-B424-8BD793437DA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611-468C-B424-8BD793437DA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611-468C-B424-8BD793437DA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611-468C-B424-8BD793437DA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611-468C-B424-8BD793437DA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611-468C-B424-8BD793437DA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611-468C-B424-8BD793437DA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C611-468C-B424-8BD793437DA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611-468C-B424-8BD793437DA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C611-468C-B424-8BD793437DA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611-468C-B424-8BD793437DA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C611-468C-B424-8BD793437DA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C611-468C-B424-8BD793437DA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C611-468C-B424-8BD793437DA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C611-468C-B424-8BD793437DA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C611-468C-B424-8BD793437DAC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C611-468C-B424-8BD793437DA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C611-468C-B424-8BD793437DAC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611-468C-B424-8BD793437DA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C611-468C-B424-8BD793437DAC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C611-468C-B424-8BD793437DAC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C611-468C-B424-8BD793437DA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C611-468C-B424-8BD793437DAC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C611-468C-B424-8BD793437DAC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C611-468C-B424-8BD793437DAC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C611-468C-B424-8BD793437DAC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C611-468C-B424-8BD793437DAC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C611-468C-B424-8BD793437DAC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C611-468C-B424-8BD793437DAC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C611-468C-B424-8BD793437DAC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C611-468C-B424-8BD793437DAC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C611-468C-B424-8BD793437DAC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C611-468C-B424-8BD793437DAC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C611-468C-B424-8BD793437DAC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C611-468C-B424-8BD793437DA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C611-468C-B424-8BD793437DAC}"/>
                </c:ext>
              </c:extLst>
            </c:dLbl>
            <c:dLbl>
              <c:idx val="49"/>
              <c:spPr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5-C611-468C-B424-8BD793437DA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C611-468C-B424-8BD793437D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'Bocatoma El Guayabo FEB-JULI.A'!$A$3:$A$11</c:f>
              <c:strCache>
                <c:ptCount val="9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</c:strCache>
            </c:strRef>
          </c:cat>
          <c:val>
            <c:numRef>
              <c:f>'Bocatoma El Tomo. D'!$K$3:$K$53</c:f>
              <c:numCache>
                <c:formatCode>General</c:formatCode>
                <c:ptCount val="51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C611-468C-B424-8BD793437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6717727"/>
        <c:axId val="1676718207"/>
      </c:lineChart>
      <c:dateAx>
        <c:axId val="167671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8207"/>
        <c:crosses val="autoZero"/>
        <c:auto val="0"/>
        <c:lblOffset val="100"/>
        <c:baseTimeUnit val="days"/>
      </c:dateAx>
      <c:valAx>
        <c:axId val="1676718207"/>
        <c:scaling>
          <c:orientation val="minMax"/>
          <c:max val="1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Caudal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m3/s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772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Bocatoma</a:t>
            </a:r>
            <a:r>
              <a:rPr lang="en-US" b="1" baseline="0">
                <a:solidFill>
                  <a:sysClr val="windowText" lastClr="000000"/>
                </a:solidFill>
              </a:rPr>
              <a:t> el Guayabo 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'Bocatoma El Guayabo FEB-JULI.A'!$A$2:$D$2</c:f>
              <c:strCache>
                <c:ptCount val="1"/>
                <c:pt idx="0">
                  <c:v>Antes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Guayabo FEB-JULI.A'!$A$3:$A$53</c:f>
              <c:strCache>
                <c:ptCount val="51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  <c:pt idx="17">
                  <c:v>13 ago</c:v>
                </c:pt>
                <c:pt idx="18">
                  <c:v>29 ago</c:v>
                </c:pt>
                <c:pt idx="19">
                  <c:v>16 sep</c:v>
                </c:pt>
                <c:pt idx="20">
                  <c:v>17 sep</c:v>
                </c:pt>
                <c:pt idx="21">
                  <c:v>18 sep</c:v>
                </c:pt>
                <c:pt idx="22">
                  <c:v>19 sep</c:v>
                </c:pt>
                <c:pt idx="23">
                  <c:v>20 sep</c:v>
                </c:pt>
                <c:pt idx="24">
                  <c:v>21 sep</c:v>
                </c:pt>
                <c:pt idx="25">
                  <c:v>22 sep</c:v>
                </c:pt>
                <c:pt idx="26">
                  <c:v>23 sep</c:v>
                </c:pt>
                <c:pt idx="27">
                  <c:v>24 sep</c:v>
                </c:pt>
                <c:pt idx="28">
                  <c:v>25 sep</c:v>
                </c:pt>
                <c:pt idx="29">
                  <c:v>26 sep</c:v>
                </c:pt>
                <c:pt idx="30">
                  <c:v>27 sep</c:v>
                </c:pt>
                <c:pt idx="31">
                  <c:v>28 sep</c:v>
                </c:pt>
                <c:pt idx="32">
                  <c:v>29 sep</c:v>
                </c:pt>
                <c:pt idx="33">
                  <c:v>30 sep</c:v>
                </c:pt>
                <c:pt idx="34">
                  <c:v>01 oct</c:v>
                </c:pt>
                <c:pt idx="35">
                  <c:v>02 oct</c:v>
                </c:pt>
                <c:pt idx="36">
                  <c:v>03 oct</c:v>
                </c:pt>
                <c:pt idx="37">
                  <c:v>04 oct</c:v>
                </c:pt>
                <c:pt idx="38">
                  <c:v>07 oct</c:v>
                </c:pt>
                <c:pt idx="39">
                  <c:v>10 oct</c:v>
                </c:pt>
                <c:pt idx="40">
                  <c:v>12 oct</c:v>
                </c:pt>
                <c:pt idx="41">
                  <c:v>15 oct</c:v>
                </c:pt>
                <c:pt idx="42">
                  <c:v>18 oct</c:v>
                </c:pt>
                <c:pt idx="43">
                  <c:v>21 oct</c:v>
                </c:pt>
                <c:pt idx="44">
                  <c:v>25 oct</c:v>
                </c:pt>
                <c:pt idx="45">
                  <c:v>28 oct</c:v>
                </c:pt>
                <c:pt idx="46">
                  <c:v>30 oct</c:v>
                </c:pt>
                <c:pt idx="47">
                  <c:v>31 oct</c:v>
                </c:pt>
                <c:pt idx="48">
                  <c:v>05 nov</c:v>
                </c:pt>
                <c:pt idx="49">
                  <c:v>02 dic</c:v>
                </c:pt>
                <c:pt idx="50">
                  <c:v>16 dic</c:v>
                </c:pt>
              </c:strCache>
            </c:strRef>
          </c:cat>
          <c:val>
            <c:numRef>
              <c:f>'Bocatoma El Guayabo FEB-JULI.A'!$C$3:$C$53</c:f>
              <c:numCache>
                <c:formatCode>#,##0.000</c:formatCode>
                <c:ptCount val="51"/>
                <c:pt idx="0">
                  <c:v>3.0979999999999999</c:v>
                </c:pt>
                <c:pt idx="1">
                  <c:v>2.5739999999999998</c:v>
                </c:pt>
                <c:pt idx="2">
                  <c:v>2.6019999999999999</c:v>
                </c:pt>
                <c:pt idx="3">
                  <c:v>2.0699999999999998</c:v>
                </c:pt>
                <c:pt idx="4">
                  <c:v>2.6970000000000001</c:v>
                </c:pt>
                <c:pt idx="5">
                  <c:v>2.1259999999999999</c:v>
                </c:pt>
                <c:pt idx="6">
                  <c:v>3.4129999999999998</c:v>
                </c:pt>
                <c:pt idx="7">
                  <c:v>2.7389999999999999</c:v>
                </c:pt>
                <c:pt idx="8">
                  <c:v>2.157</c:v>
                </c:pt>
                <c:pt idx="9">
                  <c:v>3.508</c:v>
                </c:pt>
                <c:pt idx="10">
                  <c:v>3.3559999999999999</c:v>
                </c:pt>
                <c:pt idx="11">
                  <c:v>3.1859999999999999</c:v>
                </c:pt>
                <c:pt idx="12">
                  <c:v>6.9729999999999999</c:v>
                </c:pt>
                <c:pt idx="13">
                  <c:v>4.1379999999999999</c:v>
                </c:pt>
                <c:pt idx="14">
                  <c:v>3.992</c:v>
                </c:pt>
                <c:pt idx="15">
                  <c:v>3.516</c:v>
                </c:pt>
                <c:pt idx="16">
                  <c:v>3.4319999999999999</c:v>
                </c:pt>
                <c:pt idx="17">
                  <c:v>3.331</c:v>
                </c:pt>
                <c:pt idx="18">
                  <c:v>3.056</c:v>
                </c:pt>
                <c:pt idx="19">
                  <c:v>1.8720000000000001</c:v>
                </c:pt>
                <c:pt idx="20">
                  <c:v>2.3239999999999998</c:v>
                </c:pt>
                <c:pt idx="21">
                  <c:v>2.008</c:v>
                </c:pt>
                <c:pt idx="22">
                  <c:v>1.875</c:v>
                </c:pt>
                <c:pt idx="23">
                  <c:v>1.879</c:v>
                </c:pt>
                <c:pt idx="24">
                  <c:v>2.0419999999999998</c:v>
                </c:pt>
                <c:pt idx="25">
                  <c:v>1.962</c:v>
                </c:pt>
                <c:pt idx="26">
                  <c:v>2.302</c:v>
                </c:pt>
                <c:pt idx="27">
                  <c:v>2.0720000000000001</c:v>
                </c:pt>
                <c:pt idx="28">
                  <c:v>2.0499999999999998</c:v>
                </c:pt>
                <c:pt idx="29">
                  <c:v>1.9590000000000001</c:v>
                </c:pt>
                <c:pt idx="30">
                  <c:v>2.0649999999999999</c:v>
                </c:pt>
                <c:pt idx="31">
                  <c:v>1.9370000000000001</c:v>
                </c:pt>
                <c:pt idx="32">
                  <c:v>2.2029999999999998</c:v>
                </c:pt>
                <c:pt idx="33">
                  <c:v>2.3780000000000001</c:v>
                </c:pt>
                <c:pt idx="34">
                  <c:v>2.3839999999999999</c:v>
                </c:pt>
                <c:pt idx="35">
                  <c:v>2.1789999999999998</c:v>
                </c:pt>
                <c:pt idx="36">
                  <c:v>2.19</c:v>
                </c:pt>
                <c:pt idx="37">
                  <c:v>2.391</c:v>
                </c:pt>
                <c:pt idx="38">
                  <c:v>1.9510000000000001</c:v>
                </c:pt>
                <c:pt idx="39">
                  <c:v>2.4580000000000002</c:v>
                </c:pt>
                <c:pt idx="40">
                  <c:v>1.8720000000000001</c:v>
                </c:pt>
                <c:pt idx="41">
                  <c:v>1.9870000000000001</c:v>
                </c:pt>
                <c:pt idx="42">
                  <c:v>1.9359999999999999</c:v>
                </c:pt>
                <c:pt idx="43">
                  <c:v>2.0960000000000001</c:v>
                </c:pt>
                <c:pt idx="44">
                  <c:v>2.7029999999999998</c:v>
                </c:pt>
                <c:pt idx="45">
                  <c:v>2.1579999999999999</c:v>
                </c:pt>
                <c:pt idx="46">
                  <c:v>1.9419999999999999</c:v>
                </c:pt>
                <c:pt idx="47">
                  <c:v>1.907</c:v>
                </c:pt>
                <c:pt idx="48">
                  <c:v>3.5710000000000002</c:v>
                </c:pt>
                <c:pt idx="49">
                  <c:v>5.7709999999999999</c:v>
                </c:pt>
                <c:pt idx="50">
                  <c:v>8.8460000000000001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8-4F00-A4BF-CF3B05BE1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6717727"/>
        <c:axId val="1676718207"/>
      </c:barChart>
      <c:catAx>
        <c:axId val="167671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8207"/>
        <c:crosses val="autoZero"/>
        <c:auto val="1"/>
        <c:lblAlgn val="ctr"/>
        <c:lblOffset val="100"/>
        <c:noMultiLvlLbl val="0"/>
      </c:catAx>
      <c:valAx>
        <c:axId val="1676718207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Caudal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m3/s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7727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Bocatoma</a:t>
            </a:r>
            <a:r>
              <a:rPr lang="en-US" b="1" baseline="0">
                <a:solidFill>
                  <a:sysClr val="windowText" lastClr="000000"/>
                </a:solidFill>
              </a:rPr>
              <a:t> el Guayabo 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'Bocatoma El Guayabo FEB-JUL D'!$F$2:$H$2</c:f>
              <c:strCache>
                <c:ptCount val="1"/>
                <c:pt idx="0">
                  <c:v>Después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Guayabo FEB-JUL D'!$A$3:$A$53</c:f>
              <c:strCache>
                <c:ptCount val="51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  <c:pt idx="17">
                  <c:v>13 ago</c:v>
                </c:pt>
                <c:pt idx="18">
                  <c:v>29 ago</c:v>
                </c:pt>
                <c:pt idx="19">
                  <c:v>16 sep</c:v>
                </c:pt>
                <c:pt idx="20">
                  <c:v>17 sep</c:v>
                </c:pt>
                <c:pt idx="21">
                  <c:v>18 sep</c:v>
                </c:pt>
                <c:pt idx="22">
                  <c:v>19 sep</c:v>
                </c:pt>
                <c:pt idx="23">
                  <c:v>20 sep</c:v>
                </c:pt>
                <c:pt idx="24">
                  <c:v>21 sep</c:v>
                </c:pt>
                <c:pt idx="25">
                  <c:v>22 sep</c:v>
                </c:pt>
                <c:pt idx="26">
                  <c:v>23 sep</c:v>
                </c:pt>
                <c:pt idx="27">
                  <c:v>24 sep</c:v>
                </c:pt>
                <c:pt idx="28">
                  <c:v>25 sep</c:v>
                </c:pt>
                <c:pt idx="29">
                  <c:v>26 sep</c:v>
                </c:pt>
                <c:pt idx="30">
                  <c:v>27 sep</c:v>
                </c:pt>
                <c:pt idx="31">
                  <c:v>28 sep</c:v>
                </c:pt>
                <c:pt idx="32">
                  <c:v>29 sep</c:v>
                </c:pt>
                <c:pt idx="33">
                  <c:v>30 sep</c:v>
                </c:pt>
                <c:pt idx="34">
                  <c:v>01 oct</c:v>
                </c:pt>
                <c:pt idx="35">
                  <c:v>02 oct</c:v>
                </c:pt>
                <c:pt idx="36">
                  <c:v>03 oct</c:v>
                </c:pt>
                <c:pt idx="37">
                  <c:v>04 oct</c:v>
                </c:pt>
                <c:pt idx="38">
                  <c:v>07 oct</c:v>
                </c:pt>
                <c:pt idx="39">
                  <c:v>10 oct</c:v>
                </c:pt>
                <c:pt idx="40">
                  <c:v>12 oct</c:v>
                </c:pt>
                <c:pt idx="41">
                  <c:v>15 oct</c:v>
                </c:pt>
                <c:pt idx="42">
                  <c:v>18 oct</c:v>
                </c:pt>
                <c:pt idx="43">
                  <c:v>21 oct</c:v>
                </c:pt>
                <c:pt idx="44">
                  <c:v>25 oct</c:v>
                </c:pt>
                <c:pt idx="45">
                  <c:v>28 oct</c:v>
                </c:pt>
                <c:pt idx="46">
                  <c:v>30 oct</c:v>
                </c:pt>
                <c:pt idx="47">
                  <c:v>31 oct</c:v>
                </c:pt>
                <c:pt idx="48">
                  <c:v>05 nov</c:v>
                </c:pt>
                <c:pt idx="49">
                  <c:v>02 dic</c:v>
                </c:pt>
                <c:pt idx="50">
                  <c:v>16 dic</c:v>
                </c:pt>
              </c:strCache>
            </c:strRef>
          </c:cat>
          <c:val>
            <c:numRef>
              <c:f>'Bocatoma El Guayabo FEB-JUL D'!$G$3:$G$53</c:f>
              <c:numCache>
                <c:formatCode>#,##0.000</c:formatCode>
                <c:ptCount val="51"/>
                <c:pt idx="0">
                  <c:v>2.0619999999999998</c:v>
                </c:pt>
                <c:pt idx="1">
                  <c:v>1.0429999999999999</c:v>
                </c:pt>
                <c:pt idx="2">
                  <c:v>1.615</c:v>
                </c:pt>
                <c:pt idx="3">
                  <c:v>1.542</c:v>
                </c:pt>
                <c:pt idx="4">
                  <c:v>1.7430000000000001</c:v>
                </c:pt>
                <c:pt idx="5">
                  <c:v>1.304</c:v>
                </c:pt>
                <c:pt idx="6">
                  <c:v>3.0720000000000001</c:v>
                </c:pt>
                <c:pt idx="7">
                  <c:v>1.764</c:v>
                </c:pt>
                <c:pt idx="8">
                  <c:v>1.696</c:v>
                </c:pt>
                <c:pt idx="9">
                  <c:v>1.97</c:v>
                </c:pt>
                <c:pt idx="10">
                  <c:v>2.5030000000000001</c:v>
                </c:pt>
                <c:pt idx="11">
                  <c:v>2.1339999999999999</c:v>
                </c:pt>
                <c:pt idx="12">
                  <c:v>5.9550000000000001</c:v>
                </c:pt>
                <c:pt idx="13">
                  <c:v>1.88</c:v>
                </c:pt>
                <c:pt idx="14">
                  <c:v>2.79</c:v>
                </c:pt>
                <c:pt idx="15">
                  <c:v>2.3029999999999999</c:v>
                </c:pt>
                <c:pt idx="16">
                  <c:v>2.5499999999999998</c:v>
                </c:pt>
                <c:pt idx="17">
                  <c:v>2.2450000000000001</c:v>
                </c:pt>
                <c:pt idx="18">
                  <c:v>1.125</c:v>
                </c:pt>
                <c:pt idx="19">
                  <c:v>0.97799999999999998</c:v>
                </c:pt>
                <c:pt idx="20">
                  <c:v>1.37</c:v>
                </c:pt>
                <c:pt idx="21">
                  <c:v>1.4890000000000001</c:v>
                </c:pt>
                <c:pt idx="22">
                  <c:v>1.016</c:v>
                </c:pt>
                <c:pt idx="23">
                  <c:v>0.999</c:v>
                </c:pt>
                <c:pt idx="24">
                  <c:v>1.175</c:v>
                </c:pt>
                <c:pt idx="25">
                  <c:v>1.032</c:v>
                </c:pt>
                <c:pt idx="26">
                  <c:v>1.919</c:v>
                </c:pt>
                <c:pt idx="27">
                  <c:v>1.0580000000000001</c:v>
                </c:pt>
                <c:pt idx="28">
                  <c:v>0.875</c:v>
                </c:pt>
                <c:pt idx="29">
                  <c:v>1.19</c:v>
                </c:pt>
                <c:pt idx="30">
                  <c:v>1.268</c:v>
                </c:pt>
                <c:pt idx="31">
                  <c:v>1.3089999999999999</c:v>
                </c:pt>
                <c:pt idx="32">
                  <c:v>2.1480000000000001</c:v>
                </c:pt>
                <c:pt idx="33">
                  <c:v>1.4179999999999999</c:v>
                </c:pt>
                <c:pt idx="34">
                  <c:v>1.843</c:v>
                </c:pt>
                <c:pt idx="35">
                  <c:v>1.4450000000000001</c:v>
                </c:pt>
                <c:pt idx="36">
                  <c:v>1.556</c:v>
                </c:pt>
                <c:pt idx="37">
                  <c:v>1.623</c:v>
                </c:pt>
                <c:pt idx="38">
                  <c:v>1.6140000000000001</c:v>
                </c:pt>
                <c:pt idx="39">
                  <c:v>1.339</c:v>
                </c:pt>
                <c:pt idx="40">
                  <c:v>1.3420000000000001</c:v>
                </c:pt>
                <c:pt idx="41">
                  <c:v>1.3160000000000001</c:v>
                </c:pt>
                <c:pt idx="42">
                  <c:v>1.153</c:v>
                </c:pt>
                <c:pt idx="43">
                  <c:v>1.0129999999999999</c:v>
                </c:pt>
                <c:pt idx="44">
                  <c:v>1.9550000000000001</c:v>
                </c:pt>
                <c:pt idx="45">
                  <c:v>1.4650000000000001</c:v>
                </c:pt>
                <c:pt idx="46">
                  <c:v>1.4159999999999999</c:v>
                </c:pt>
                <c:pt idx="47">
                  <c:v>1.2889999999999999</c:v>
                </c:pt>
                <c:pt idx="48">
                  <c:v>3.0590000000000002</c:v>
                </c:pt>
                <c:pt idx="49">
                  <c:v>5.6870000000000003</c:v>
                </c:pt>
                <c:pt idx="50">
                  <c:v>7.1989999999999998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A-42D1-BA85-B5882F974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6717727"/>
        <c:axId val="1676718207"/>
      </c:barChart>
      <c:lineChart>
        <c:grouping val="standard"/>
        <c:varyColors val="0"/>
        <c:ser>
          <c:idx val="2"/>
          <c:order val="1"/>
          <c:tx>
            <c:strRef>
              <c:f>'Bocatoma El Guayabo FEB-JUL D'!$C$55</c:f>
              <c:strCache>
                <c:ptCount val="1"/>
                <c:pt idx="0">
                  <c:v>C. Ecológico Verano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A-42D1-BA85-B5882F974A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A-42D1-BA85-B5882F974AD4}"/>
                </c:ext>
              </c:extLst>
            </c:dLbl>
            <c:dLbl>
              <c:idx val="2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A6A-42D1-BA85-B5882F974AD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6A-42D1-BA85-B5882F974AD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6A-42D1-BA85-B5882F974AD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6A-42D1-BA85-B5882F974AD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6A-42D1-BA85-B5882F974AD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6A-42D1-BA85-B5882F974AD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6A-42D1-BA85-B5882F974AD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6A-42D1-BA85-B5882F974AD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6A-42D1-BA85-B5882F974AD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6A-42D1-BA85-B5882F974AD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6A-42D1-BA85-B5882F974AD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A6A-42D1-BA85-B5882F974AD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6A-42D1-BA85-B5882F974AD4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A6A-42D1-BA85-B5882F974AD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6A-42D1-BA85-B5882F974AD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A6A-42D1-BA85-B5882F974AD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A6A-42D1-BA85-B5882F974AD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A6A-42D1-BA85-B5882F974AD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A6A-42D1-BA85-B5882F974AD4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A6A-42D1-BA85-B5882F974AD4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A6A-42D1-BA85-B5882F974AD4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A6A-42D1-BA85-B5882F974AD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A6A-42D1-BA85-B5882F974AD4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A6A-42D1-BA85-B5882F974AD4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A6A-42D1-BA85-B5882F974AD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A6A-42D1-BA85-B5882F974AD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A6A-42D1-BA85-B5882F974AD4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A6A-42D1-BA85-B5882F974AD4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A6A-42D1-BA85-B5882F974AD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A6A-42D1-BA85-B5882F974AD4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A6A-42D1-BA85-B5882F974AD4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A6A-42D1-BA85-B5882F974AD4}"/>
                </c:ext>
              </c:extLst>
            </c:dLbl>
            <c:dLbl>
              <c:idx val="46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CA6A-42D1-BA85-B5882F974AD4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A6A-42D1-BA85-B5882F974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'Bocatoma El Guayabo FEB-JUL D'!$A$3:$A$11</c:f>
              <c:strCache>
                <c:ptCount val="9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</c:strCache>
            </c:strRef>
          </c:cat>
          <c:val>
            <c:numRef>
              <c:f>'Bocatoma El Guayabo FEB-JUL D'!$C$56:$C$106</c:f>
              <c:numCache>
                <c:formatCode>#,##0.000</c:formatCode>
                <c:ptCount val="51"/>
                <c:pt idx="0">
                  <c:v>0.52500000000000002</c:v>
                </c:pt>
                <c:pt idx="1">
                  <c:v>0.52500000000000002</c:v>
                </c:pt>
                <c:pt idx="2">
                  <c:v>0.52500000000000002</c:v>
                </c:pt>
                <c:pt idx="15" formatCode="General">
                  <c:v>0.52500000000000002</c:v>
                </c:pt>
                <c:pt idx="16" formatCode="General">
                  <c:v>0.52500000000000002</c:v>
                </c:pt>
                <c:pt idx="17" formatCode="General">
                  <c:v>0.52500000000000002</c:v>
                </c:pt>
                <c:pt idx="18" formatCode="General">
                  <c:v>0.52500000000000002</c:v>
                </c:pt>
                <c:pt idx="19" formatCode="General">
                  <c:v>0.52500000000000002</c:v>
                </c:pt>
                <c:pt idx="20" formatCode="General">
                  <c:v>0.52500000000000002</c:v>
                </c:pt>
                <c:pt idx="21" formatCode="General">
                  <c:v>0.52500000000000002</c:v>
                </c:pt>
                <c:pt idx="22" formatCode="General">
                  <c:v>0.52500000000000002</c:v>
                </c:pt>
                <c:pt idx="23" formatCode="General">
                  <c:v>0.52500000000000002</c:v>
                </c:pt>
                <c:pt idx="24" formatCode="General">
                  <c:v>0.52500000000000002</c:v>
                </c:pt>
                <c:pt idx="25" formatCode="General">
                  <c:v>0.52500000000000002</c:v>
                </c:pt>
                <c:pt idx="26" formatCode="General">
                  <c:v>0.52500000000000002</c:v>
                </c:pt>
                <c:pt idx="27" formatCode="General">
                  <c:v>0.52500000000000002</c:v>
                </c:pt>
                <c:pt idx="28" formatCode="General">
                  <c:v>0.52500000000000002</c:v>
                </c:pt>
                <c:pt idx="29" formatCode="General">
                  <c:v>0.52500000000000002</c:v>
                </c:pt>
                <c:pt idx="30" formatCode="General">
                  <c:v>0.52500000000000002</c:v>
                </c:pt>
                <c:pt idx="31" formatCode="General">
                  <c:v>0.52500000000000002</c:v>
                </c:pt>
                <c:pt idx="32" formatCode="General">
                  <c:v>0.52500000000000002</c:v>
                </c:pt>
                <c:pt idx="33" formatCode="General">
                  <c:v>0.52500000000000002</c:v>
                </c:pt>
                <c:pt idx="34" formatCode="General">
                  <c:v>0.52500000000000002</c:v>
                </c:pt>
                <c:pt idx="35" formatCode="General">
                  <c:v>0.52500000000000002</c:v>
                </c:pt>
                <c:pt idx="36" formatCode="General">
                  <c:v>0.52500000000000002</c:v>
                </c:pt>
                <c:pt idx="37" formatCode="General">
                  <c:v>0.52500000000000002</c:v>
                </c:pt>
                <c:pt idx="38" formatCode="General">
                  <c:v>0.52500000000000002</c:v>
                </c:pt>
                <c:pt idx="39" formatCode="General">
                  <c:v>0.52500000000000002</c:v>
                </c:pt>
                <c:pt idx="40" formatCode="General">
                  <c:v>0.52500000000000002</c:v>
                </c:pt>
                <c:pt idx="41" formatCode="General">
                  <c:v>0.52500000000000002</c:v>
                </c:pt>
                <c:pt idx="42" formatCode="General">
                  <c:v>0.52500000000000002</c:v>
                </c:pt>
                <c:pt idx="43" formatCode="General">
                  <c:v>0.52500000000000002</c:v>
                </c:pt>
                <c:pt idx="44" formatCode="General">
                  <c:v>0.52500000000000002</c:v>
                </c:pt>
                <c:pt idx="45" formatCode="General">
                  <c:v>0.52500000000000002</c:v>
                </c:pt>
                <c:pt idx="46" formatCode="General">
                  <c:v>0.52500000000000002</c:v>
                </c:pt>
                <c:pt idx="47" formatCode="General">
                  <c:v>0.52500000000000002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CA6A-42D1-BA85-B5882F974AD4}"/>
            </c:ext>
          </c:extLst>
        </c:ser>
        <c:ser>
          <c:idx val="3"/>
          <c:order val="2"/>
          <c:tx>
            <c:strRef>
              <c:f>'Bocatoma El Guayabo FEB-JUL D'!$D$55</c:f>
              <c:strCache>
                <c:ptCount val="1"/>
                <c:pt idx="0">
                  <c:v>C.Ecológico T. Verano-Invierno.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A6A-42D1-BA85-B5882F974AD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A6A-42D1-BA85-B5882F974AD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A6A-42D1-BA85-B5882F974AD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A6A-42D1-BA85-B5882F974AD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A6A-42D1-BA85-B5882F974AD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A6A-42D1-BA85-B5882F974AD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A6A-42D1-BA85-B5882F974AD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A6A-42D1-BA85-B5882F974AD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A6A-42D1-BA85-B5882F974AD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A6A-42D1-BA85-B5882F974AD4}"/>
                </c:ext>
              </c:extLst>
            </c:dLbl>
            <c:dLbl>
              <c:idx val="13"/>
              <c:layout>
                <c:manualLayout>
                  <c:x val="-3.3594501984805173E-4"/>
                  <c:y val="6.2137556403897868E-3"/>
                </c:manualLayout>
              </c:layout>
              <c:tx>
                <c:rich>
                  <a:bodyPr/>
                  <a:lstStyle/>
                  <a:p>
                    <a:fld id="{00DCEC35-6843-4DD5-8C82-449F095E6F9D}" type="VALUE">
                      <a:rPr lang="en-US" b="1"/>
                      <a:pPr/>
                      <a:t>[VALOR]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CA6A-42D1-BA85-B5882F974AD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A6A-42D1-BA85-B5882F974AD4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A6A-42D1-BA85-B5882F974AD4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A6A-42D1-BA85-B5882F974AD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A6A-42D1-BA85-B5882F974AD4}"/>
                </c:ext>
              </c:extLst>
            </c:dLbl>
            <c:dLbl>
              <c:idx val="37"/>
              <c:layout>
                <c:manualLayout>
                  <c:x val="-1.3097042255934876E-4"/>
                  <c:y val="-0.103448275862068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A6A-42D1-BA85-B5882F974AD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A6A-42D1-BA85-B5882F974AD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A6A-42D1-BA85-B5882F974AD4}"/>
                </c:ext>
              </c:extLst>
            </c:dLbl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'Bocatoma El Guayabo FEB-JUL D'!$A$3:$A$11</c:f>
              <c:strCache>
                <c:ptCount val="9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</c:strCache>
            </c:strRef>
          </c:cat>
          <c:val>
            <c:numRef>
              <c:f>'Bocatoma El Guayabo FEB-JUL D'!$D$56:$D$106</c:f>
              <c:numCache>
                <c:formatCode>General</c:formatCode>
                <c:ptCount val="51"/>
                <c:pt idx="3">
                  <c:v>0.875</c:v>
                </c:pt>
                <c:pt idx="4">
                  <c:v>0.875</c:v>
                </c:pt>
                <c:pt idx="5">
                  <c:v>0.875</c:v>
                </c:pt>
                <c:pt idx="6">
                  <c:v>0.875</c:v>
                </c:pt>
                <c:pt idx="7">
                  <c:v>0.875</c:v>
                </c:pt>
                <c:pt idx="8">
                  <c:v>0.875</c:v>
                </c:pt>
                <c:pt idx="9">
                  <c:v>0.875</c:v>
                </c:pt>
                <c:pt idx="10">
                  <c:v>0.875</c:v>
                </c:pt>
                <c:pt idx="11">
                  <c:v>0.875</c:v>
                </c:pt>
                <c:pt idx="12">
                  <c:v>0.875</c:v>
                </c:pt>
                <c:pt idx="13">
                  <c:v>0.875</c:v>
                </c:pt>
                <c:pt idx="14">
                  <c:v>0.875</c:v>
                </c:pt>
                <c:pt idx="48">
                  <c:v>0.875</c:v>
                </c:pt>
                <c:pt idx="49">
                  <c:v>0.875</c:v>
                </c:pt>
                <c:pt idx="50">
                  <c:v>0.875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CA6A-42D1-BA85-B5882F974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717727"/>
        <c:axId val="1676718207"/>
      </c:lineChart>
      <c:catAx>
        <c:axId val="167671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8207"/>
        <c:crosses val="autoZero"/>
        <c:auto val="1"/>
        <c:lblAlgn val="ctr"/>
        <c:lblOffset val="100"/>
        <c:noMultiLvlLbl val="0"/>
      </c:catAx>
      <c:valAx>
        <c:axId val="1676718207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Caudal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m3/s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7727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Captación Bocatoma el Guayabo 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'Bocatoma El Guayabo FEB-JULI.A'!$J$2</c:f>
              <c:strCache>
                <c:ptCount val="1"/>
                <c:pt idx="0">
                  <c:v>Caudal Captado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794-46C8-BD5D-71A61EDA8CAF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F794-46C8-BD5D-71A61EDA8CAF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F794-46C8-BD5D-71A61EDA8CA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794-46C8-BD5D-71A61EDA8CA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794-46C8-BD5D-71A61EDA8CA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794-46C8-BD5D-71A61EDA8CA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794-46C8-BD5D-71A61EDA8CA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794-46C8-BD5D-71A61EDA8CAF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F794-46C8-BD5D-71A61EDA8CAF}"/>
              </c:ext>
            </c:extLst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E-F794-46C8-BD5D-71A61EDA8CAF}"/>
              </c:ext>
            </c:extLst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F794-46C8-BD5D-71A61EDA8CAF}"/>
              </c:ext>
            </c:extLst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2-F794-46C8-BD5D-71A61EDA8CAF}"/>
              </c:ext>
            </c:extLst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4-F794-46C8-BD5D-71A61EDA8CAF}"/>
              </c:ext>
            </c:extLst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6-F794-46C8-BD5D-71A61EDA8CAF}"/>
              </c:ext>
            </c:extLst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8-F794-46C8-BD5D-71A61EDA8CAF}"/>
              </c:ext>
            </c:extLst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A-F794-46C8-BD5D-71A61EDA8CAF}"/>
              </c:ext>
            </c:extLst>
          </c:dPt>
          <c:dPt>
            <c:idx val="3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C-F794-46C8-BD5D-71A61EDA8CAF}"/>
              </c:ext>
            </c:extLst>
          </c:dPt>
          <c:dPt>
            <c:idx val="37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E-F794-46C8-BD5D-71A61EDA8CAF}"/>
              </c:ext>
            </c:extLst>
          </c:dPt>
          <c:dPt>
            <c:idx val="38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0-F794-46C8-BD5D-71A61EDA8CAF}"/>
              </c:ext>
            </c:extLst>
          </c:dPt>
          <c:dPt>
            <c:idx val="4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2-F794-46C8-BD5D-71A61EDA8CAF}"/>
              </c:ext>
            </c:extLst>
          </c:dPt>
          <c:dPt>
            <c:idx val="4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4-F794-46C8-BD5D-71A61EDA8CAF}"/>
              </c:ext>
            </c:extLst>
          </c:dPt>
          <c:dPt>
            <c:idx val="4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6-F794-46C8-BD5D-71A61EDA8CAF}"/>
              </c:ext>
            </c:extLst>
          </c:dPt>
          <c:dPt>
            <c:idx val="4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8-F794-46C8-BD5D-71A61EDA8CAF}"/>
              </c:ext>
            </c:extLst>
          </c:dPt>
          <c:dPt>
            <c:idx val="4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A-F794-46C8-BD5D-71A61EDA8CAF}"/>
              </c:ext>
            </c:extLst>
          </c:dPt>
          <c:dPt>
            <c:idx val="47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C-F794-46C8-BD5D-71A61EDA8CAF}"/>
              </c:ext>
            </c:extLst>
          </c:dPt>
          <c:dPt>
            <c:idx val="48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E-F794-46C8-BD5D-71A61EDA8CAF}"/>
              </c:ext>
            </c:extLst>
          </c:dPt>
          <c:dPt>
            <c:idx val="4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30-F794-46C8-BD5D-71A61EDA8CAF}"/>
              </c:ext>
            </c:extLst>
          </c:dPt>
          <c:dLbls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'Bocatoma El Guayabo FEB-JULI.A'!$A$3:$A$53</c:f>
              <c:strCache>
                <c:ptCount val="51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  <c:pt idx="17">
                  <c:v>13 ago</c:v>
                </c:pt>
                <c:pt idx="18">
                  <c:v>29 ago</c:v>
                </c:pt>
                <c:pt idx="19">
                  <c:v>16 sep</c:v>
                </c:pt>
                <c:pt idx="20">
                  <c:v>17 sep</c:v>
                </c:pt>
                <c:pt idx="21">
                  <c:v>18 sep</c:v>
                </c:pt>
                <c:pt idx="22">
                  <c:v>19 sep</c:v>
                </c:pt>
                <c:pt idx="23">
                  <c:v>20 sep</c:v>
                </c:pt>
                <c:pt idx="24">
                  <c:v>21 sep</c:v>
                </c:pt>
                <c:pt idx="25">
                  <c:v>22 sep</c:v>
                </c:pt>
                <c:pt idx="26">
                  <c:v>23 sep</c:v>
                </c:pt>
                <c:pt idx="27">
                  <c:v>24 sep</c:v>
                </c:pt>
                <c:pt idx="28">
                  <c:v>25 sep</c:v>
                </c:pt>
                <c:pt idx="29">
                  <c:v>26 sep</c:v>
                </c:pt>
                <c:pt idx="30">
                  <c:v>27 sep</c:v>
                </c:pt>
                <c:pt idx="31">
                  <c:v>28 sep</c:v>
                </c:pt>
                <c:pt idx="32">
                  <c:v>29 sep</c:v>
                </c:pt>
                <c:pt idx="33">
                  <c:v>30 sep</c:v>
                </c:pt>
                <c:pt idx="34">
                  <c:v>01 oct</c:v>
                </c:pt>
                <c:pt idx="35">
                  <c:v>02 oct</c:v>
                </c:pt>
                <c:pt idx="36">
                  <c:v>03 oct</c:v>
                </c:pt>
                <c:pt idx="37">
                  <c:v>04 oct</c:v>
                </c:pt>
                <c:pt idx="38">
                  <c:v>07 oct</c:v>
                </c:pt>
                <c:pt idx="39">
                  <c:v>10 oct</c:v>
                </c:pt>
                <c:pt idx="40">
                  <c:v>12 oct</c:v>
                </c:pt>
                <c:pt idx="41">
                  <c:v>15 oct</c:v>
                </c:pt>
                <c:pt idx="42">
                  <c:v>18 oct</c:v>
                </c:pt>
                <c:pt idx="43">
                  <c:v>21 oct</c:v>
                </c:pt>
                <c:pt idx="44">
                  <c:v>25 oct</c:v>
                </c:pt>
                <c:pt idx="45">
                  <c:v>28 oct</c:v>
                </c:pt>
                <c:pt idx="46">
                  <c:v>30 oct</c:v>
                </c:pt>
                <c:pt idx="47">
                  <c:v>31 oct</c:v>
                </c:pt>
                <c:pt idx="48">
                  <c:v>05 nov</c:v>
                </c:pt>
                <c:pt idx="49">
                  <c:v>02 dic</c:v>
                </c:pt>
                <c:pt idx="50">
                  <c:v>16 dic</c:v>
                </c:pt>
              </c:strCache>
            </c:strRef>
          </c:cat>
          <c:val>
            <c:numRef>
              <c:f>'Bocatoma El Guayabo FEB-JULI.A'!$J$3:$J$53</c:f>
              <c:numCache>
                <c:formatCode>#,##0.000</c:formatCode>
                <c:ptCount val="51"/>
                <c:pt idx="0">
                  <c:v>1.036</c:v>
                </c:pt>
                <c:pt idx="1">
                  <c:v>1.5309999999999999</c:v>
                </c:pt>
                <c:pt idx="2">
                  <c:v>0.98699999999999988</c:v>
                </c:pt>
                <c:pt idx="3">
                  <c:v>0.52800000000000002</c:v>
                </c:pt>
                <c:pt idx="4">
                  <c:v>0.95399999999999996</c:v>
                </c:pt>
                <c:pt idx="5">
                  <c:v>0.82199999999999984</c:v>
                </c:pt>
                <c:pt idx="6">
                  <c:v>0.34099999999999975</c:v>
                </c:pt>
                <c:pt idx="7">
                  <c:v>0.97499999999999987</c:v>
                </c:pt>
                <c:pt idx="8">
                  <c:v>0.46100000000000008</c:v>
                </c:pt>
                <c:pt idx="9">
                  <c:v>1.538</c:v>
                </c:pt>
                <c:pt idx="10">
                  <c:v>0.85299999999999976</c:v>
                </c:pt>
                <c:pt idx="11">
                  <c:v>1.052</c:v>
                </c:pt>
                <c:pt idx="12" formatCode="0.000">
                  <c:v>1.0179999999999998</c:v>
                </c:pt>
                <c:pt idx="13" formatCode="0.000">
                  <c:v>2.258</c:v>
                </c:pt>
                <c:pt idx="14" formatCode="0.000">
                  <c:v>1.202</c:v>
                </c:pt>
                <c:pt idx="15" formatCode="0.000">
                  <c:v>1.2130000000000001</c:v>
                </c:pt>
                <c:pt idx="16" formatCode="0.000">
                  <c:v>0.88200000000000012</c:v>
                </c:pt>
                <c:pt idx="17" formatCode="0.000">
                  <c:v>1.0859999999999999</c:v>
                </c:pt>
                <c:pt idx="18" formatCode="0.000">
                  <c:v>1.931</c:v>
                </c:pt>
                <c:pt idx="19" formatCode="0.000">
                  <c:v>0.89400000000000013</c:v>
                </c:pt>
                <c:pt idx="20" formatCode="0.000">
                  <c:v>0.95399999999999974</c:v>
                </c:pt>
                <c:pt idx="21" formatCode="0.000">
                  <c:v>0.51899999999999991</c:v>
                </c:pt>
                <c:pt idx="22" formatCode="0.000">
                  <c:v>0.85899999999999999</c:v>
                </c:pt>
                <c:pt idx="23" formatCode="0.000">
                  <c:v>0.88</c:v>
                </c:pt>
                <c:pt idx="24" formatCode="0.000">
                  <c:v>0.86699999999999977</c:v>
                </c:pt>
                <c:pt idx="25" formatCode="0.000">
                  <c:v>0.92999999999999994</c:v>
                </c:pt>
                <c:pt idx="26" formatCode="0.000">
                  <c:v>0.38300000000000001</c:v>
                </c:pt>
                <c:pt idx="27" formatCode="0.000">
                  <c:v>1.014</c:v>
                </c:pt>
                <c:pt idx="28" formatCode="0.000">
                  <c:v>1.1749999999999998</c:v>
                </c:pt>
                <c:pt idx="29" formatCode="0.000">
                  <c:v>0.76900000000000013</c:v>
                </c:pt>
                <c:pt idx="30" formatCode="0.000">
                  <c:v>0.79699999999999993</c:v>
                </c:pt>
                <c:pt idx="31" formatCode="0.000">
                  <c:v>0.62800000000000011</c:v>
                </c:pt>
                <c:pt idx="32" formatCode="0.000">
                  <c:v>5.4999999999999716E-2</c:v>
                </c:pt>
                <c:pt idx="33" formatCode="0.000">
                  <c:v>0.96000000000000019</c:v>
                </c:pt>
                <c:pt idx="34" formatCode="0.000">
                  <c:v>0.54099999999999993</c:v>
                </c:pt>
                <c:pt idx="35" formatCode="0.000">
                  <c:v>0.73399999999999976</c:v>
                </c:pt>
                <c:pt idx="36" formatCode="0.000">
                  <c:v>0.6339999999999999</c:v>
                </c:pt>
                <c:pt idx="37" formatCode="0.000">
                  <c:v>0.76800000000000002</c:v>
                </c:pt>
                <c:pt idx="38" formatCode="0.000">
                  <c:v>0.33699999999999997</c:v>
                </c:pt>
                <c:pt idx="39" formatCode="0.000">
                  <c:v>1.1190000000000002</c:v>
                </c:pt>
                <c:pt idx="40" formatCode="0.000">
                  <c:v>0.53</c:v>
                </c:pt>
                <c:pt idx="41" formatCode="0.000">
                  <c:v>0.67100000000000004</c:v>
                </c:pt>
                <c:pt idx="42" formatCode="0.000">
                  <c:v>0.78299999999999992</c:v>
                </c:pt>
                <c:pt idx="43" formatCode="0.000">
                  <c:v>1.0830000000000002</c:v>
                </c:pt>
                <c:pt idx="44" formatCode="0.000">
                  <c:v>0.74799999999999978</c:v>
                </c:pt>
                <c:pt idx="45" formatCode="0.000">
                  <c:v>0.69299999999999984</c:v>
                </c:pt>
                <c:pt idx="46" formatCode="0.000">
                  <c:v>0.52600000000000002</c:v>
                </c:pt>
                <c:pt idx="47" formatCode="0.000">
                  <c:v>0.6180000000000001</c:v>
                </c:pt>
                <c:pt idx="48" formatCode="0.000">
                  <c:v>0.51200000000000001</c:v>
                </c:pt>
                <c:pt idx="49" formatCode="0.000">
                  <c:v>8.3999999999999631E-2</c:v>
                </c:pt>
                <c:pt idx="50" formatCode="0.000">
                  <c:v>1.6470000000000002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F794-46C8-BD5D-71A61EDA8C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76717727"/>
        <c:axId val="1676718207"/>
      </c:barChart>
      <c:lineChart>
        <c:grouping val="standard"/>
        <c:varyColors val="0"/>
        <c:ser>
          <c:idx val="3"/>
          <c:order val="1"/>
          <c:tx>
            <c:strRef>
              <c:f>'Bocatoma El Guayabo FEB-JULI.A'!$K$2</c:f>
              <c:strCache>
                <c:ptCount val="1"/>
                <c:pt idx="0">
                  <c:v>Caudal Asignado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794-46C8-BD5D-71A61EDA8C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794-46C8-BD5D-71A61EDA8C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794-46C8-BD5D-71A61EDA8C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794-46C8-BD5D-71A61EDA8C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794-46C8-BD5D-71A61EDA8C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794-46C8-BD5D-71A61EDA8C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794-46C8-BD5D-71A61EDA8C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794-46C8-BD5D-71A61EDA8C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794-46C8-BD5D-71A61EDA8C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794-46C8-BD5D-71A61EDA8CA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794-46C8-BD5D-71A61EDA8CA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794-46C8-BD5D-71A61EDA8CA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794-46C8-BD5D-71A61EDA8CA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794-46C8-BD5D-71A61EDA8CA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794-46C8-BD5D-71A61EDA8CA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794-46C8-BD5D-71A61EDA8CA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794-46C8-BD5D-71A61EDA8CA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794-46C8-BD5D-71A61EDA8CA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794-46C8-BD5D-71A61EDA8CA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794-46C8-BD5D-71A61EDA8CA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794-46C8-BD5D-71A61EDA8CA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794-46C8-BD5D-71A61EDA8CA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794-46C8-BD5D-71A61EDA8CA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794-46C8-BD5D-71A61EDA8CA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794-46C8-BD5D-71A61EDA8CA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794-46C8-BD5D-71A61EDA8CAF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794-46C8-BD5D-71A61EDA8CA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794-46C8-BD5D-71A61EDA8CA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794-46C8-BD5D-71A61EDA8CA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794-46C8-BD5D-71A61EDA8CA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794-46C8-BD5D-71A61EDA8CAF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794-46C8-BD5D-71A61EDA8CA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794-46C8-BD5D-71A61EDA8CAF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794-46C8-BD5D-71A61EDA8CA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794-46C8-BD5D-71A61EDA8CAF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794-46C8-BD5D-71A61EDA8CAF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794-46C8-BD5D-71A61EDA8CAF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794-46C8-BD5D-71A61EDA8CA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794-46C8-BD5D-71A61EDA8CAF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794-46C8-BD5D-71A61EDA8CAF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794-46C8-BD5D-71A61EDA8CA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794-46C8-BD5D-71A61EDA8CA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794-46C8-BD5D-71A61EDA8CAF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794-46C8-BD5D-71A61EDA8CA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794-46C8-BD5D-71A61EDA8CA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794-46C8-BD5D-71A61EDA8CA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794-46C8-BD5D-71A61EDA8CAF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794-46C8-BD5D-71A61EDA8CAF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794-46C8-BD5D-71A61EDA8CAF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794-46C8-BD5D-71A61EDA8CAF}"/>
                </c:ext>
              </c:extLst>
            </c:dLbl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'Bocatoma El Guayabo FEB-JULI.A'!$A$3:$A$19</c:f>
              <c:strCache>
                <c:ptCount val="17"/>
                <c:pt idx="0">
                  <c:v>05 feb</c:v>
                </c:pt>
                <c:pt idx="1">
                  <c:v>19 feb</c:v>
                </c:pt>
                <c:pt idx="2">
                  <c:v>26 feb</c:v>
                </c:pt>
                <c:pt idx="3">
                  <c:v>04 mar</c:v>
                </c:pt>
                <c:pt idx="4">
                  <c:v>12 mar</c:v>
                </c:pt>
                <c:pt idx="5">
                  <c:v>19 mar</c:v>
                </c:pt>
                <c:pt idx="6">
                  <c:v>04 abr</c:v>
                </c:pt>
                <c:pt idx="7">
                  <c:v>09 abr</c:v>
                </c:pt>
                <c:pt idx="8">
                  <c:v>17 abr</c:v>
                </c:pt>
                <c:pt idx="9">
                  <c:v>24 abr</c:v>
                </c:pt>
                <c:pt idx="10">
                  <c:v>08 may</c:v>
                </c:pt>
                <c:pt idx="11">
                  <c:v>21 may</c:v>
                </c:pt>
                <c:pt idx="12">
                  <c:v>30 may</c:v>
                </c:pt>
                <c:pt idx="13">
                  <c:v>25 jun</c:v>
                </c:pt>
                <c:pt idx="14">
                  <c:v>28 jun</c:v>
                </c:pt>
                <c:pt idx="15">
                  <c:v>23 jul</c:v>
                </c:pt>
                <c:pt idx="16">
                  <c:v>29 jul</c:v>
                </c:pt>
              </c:strCache>
            </c:strRef>
          </c:cat>
          <c:val>
            <c:numRef>
              <c:f>'Bocatoma El Guayabo FEB-JULI.A'!$K$3:$K$53</c:f>
              <c:numCache>
                <c:formatCode>General</c:formatCode>
                <c:ptCount val="5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F794-46C8-BD5D-71A61EDA8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6717727"/>
        <c:axId val="1676718207"/>
      </c:lineChart>
      <c:dateAx>
        <c:axId val="167671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Fecha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8207"/>
        <c:crosses val="autoZero"/>
        <c:auto val="0"/>
        <c:lblOffset val="100"/>
        <c:baseTimeUnit val="days"/>
      </c:dateAx>
      <c:valAx>
        <c:axId val="1676718207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Caudal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m3/s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717727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7D215-21F3-EB48-A3E8-149C3F06D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016" y="1178222"/>
            <a:ext cx="8370094" cy="2506427"/>
          </a:xfrm>
        </p:spPr>
        <p:txBody>
          <a:bodyPr anchor="b"/>
          <a:lstStyle>
            <a:lvl1pPr algn="ctr"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CAFC97-3824-EC4F-9D9B-25711D98E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016" y="3781306"/>
            <a:ext cx="8370094" cy="1738167"/>
          </a:xfrm>
        </p:spPr>
        <p:txBody>
          <a:bodyPr/>
          <a:lstStyle>
            <a:lvl1pPr marL="0" indent="0" algn="ctr">
              <a:buNone/>
              <a:defRPr sz="2197"/>
            </a:lvl1pPr>
            <a:lvl2pPr marL="418521" indent="0" algn="ctr">
              <a:buNone/>
              <a:defRPr sz="1831"/>
            </a:lvl2pPr>
            <a:lvl3pPr marL="837042" indent="0" algn="ctr">
              <a:buNone/>
              <a:defRPr sz="1648"/>
            </a:lvl3pPr>
            <a:lvl4pPr marL="1255563" indent="0" algn="ctr">
              <a:buNone/>
              <a:defRPr sz="1465"/>
            </a:lvl4pPr>
            <a:lvl5pPr marL="1674084" indent="0" algn="ctr">
              <a:buNone/>
              <a:defRPr sz="1465"/>
            </a:lvl5pPr>
            <a:lvl6pPr marL="2092604" indent="0" algn="ctr">
              <a:buNone/>
              <a:defRPr sz="1465"/>
            </a:lvl6pPr>
            <a:lvl7pPr marL="2511125" indent="0" algn="ctr">
              <a:buNone/>
              <a:defRPr sz="1465"/>
            </a:lvl7pPr>
            <a:lvl8pPr marL="2929646" indent="0" algn="ctr">
              <a:buNone/>
              <a:defRPr sz="1465"/>
            </a:lvl8pPr>
            <a:lvl9pPr marL="3348167" indent="0" algn="ctr">
              <a:buNone/>
              <a:defRPr sz="1465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D2CB8-D323-A943-A223-9368CCFB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2ABDB-7929-EF4D-936A-046D4E8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5AA46-E431-5A4D-8F12-6F7F786A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00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50A5E-1121-5D46-AE10-3E08FEA7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24B925-DCEE-B948-9090-B2AE40EA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81C5D-7C73-DB41-BB01-12B14F4C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C20F9-B222-124F-9233-A2C58638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80CD0-4A6A-954D-8094-6F385C0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549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25B119-5ACC-724A-B798-3BC974975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86464" y="383297"/>
            <a:ext cx="240640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AB4EF0-1746-6D48-B0C8-060E12E2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7259" y="383297"/>
            <a:ext cx="707970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1E5F83-9C16-A94A-8B08-8912C760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10C04-DDC7-8541-87B3-E6D45E7C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D82D35-93C3-0644-8AD8-E11616A7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BE785-CE13-9043-9BE7-C3ADB4FD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E231F-1F43-974B-8E5E-B3B96C3C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1163E2-4F57-A54B-BE86-3CE0F47B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C3A0B2-1DE5-8741-B77E-7D764C8F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5CE03-1D9E-6B4A-9323-583DDE09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63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60A3D-768F-5A42-9BB9-72079B71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46" y="1794830"/>
            <a:ext cx="9625608" cy="2994714"/>
          </a:xfrm>
        </p:spPr>
        <p:txBody>
          <a:bodyPr anchor="b"/>
          <a:lstStyle>
            <a:lvl1pPr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8B60F-D392-5E47-9AED-D85BE128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6" y="4817875"/>
            <a:ext cx="9625608" cy="1574849"/>
          </a:xfr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1pPr>
            <a:lvl2pPr marL="418521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2pPr>
            <a:lvl3pPr marL="83704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3pPr>
            <a:lvl4pPr marL="1255563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4pPr>
            <a:lvl5pPr marL="1674084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5pPr>
            <a:lvl6pPr marL="2092604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6pPr>
            <a:lvl7pPr marL="251112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7pPr>
            <a:lvl8pPr marL="2929646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8pPr>
            <a:lvl9pPr marL="3348167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8DC0F-F7FF-6540-8069-91D1CE5F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AEBFAA-D463-5842-8E50-9D019540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DC4C2-D671-F743-BC69-2DBC4765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21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02582-ED13-A74C-82E5-ED421D12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1D559-DEE5-2341-9241-A723384C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59" y="1916484"/>
            <a:ext cx="4743053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AE18F4-3B13-9645-853A-30AD33707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9813" y="1916484"/>
            <a:ext cx="4743053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D84F0E-B434-E74E-B58D-5158D00C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CB8A8C-B111-7147-BAB3-980A100F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9C1CF3-3CE9-6043-B346-2812DA50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6687F-D9C8-5247-B524-5B649EB0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2" y="383297"/>
            <a:ext cx="9625608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C6FA0-A9C7-394A-A27D-495EBC086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712" y="1764832"/>
            <a:ext cx="4721256" cy="864917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E70C3D-170D-604A-BCB5-0F2C837B1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712" y="2629749"/>
            <a:ext cx="472125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899ABB-ADC6-CD41-BDF4-114E3E97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9813" y="1764832"/>
            <a:ext cx="4744507" cy="864917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32E753-4E05-7D40-83F7-79E9284C1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9813" y="2629749"/>
            <a:ext cx="4744507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2ED406-0909-0A43-B078-EAEA7007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0CEEC0-4AED-3841-9708-BA457EF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C76F57-E4E5-654B-A873-409C8DC8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FE99-EB4E-844A-8B30-5A3C99F1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88D18F-08D2-0F46-B724-66B7D4D1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0AEFE-CF03-CA46-916A-96AE9E54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5CD9E-7D64-6747-A4FB-2729C00E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98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90C9AE-6B59-0F4F-9874-193B05FE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615593-C31F-CF46-B0BE-DCBFE6BE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B2AA06-BA4C-7346-9F8B-F8B8CB3B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28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E9ADA-9E74-104C-B547-CCAA8319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3" y="479954"/>
            <a:ext cx="3599430" cy="1679840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6F945-10B8-D340-BE56-62973F12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07" y="1036569"/>
            <a:ext cx="5649813" cy="5116178"/>
          </a:xfr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89E3C-A359-6A45-A98D-7309A443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13" y="2159794"/>
            <a:ext cx="3599430" cy="4001285"/>
          </a:xfrm>
        </p:spPr>
        <p:txBody>
          <a:bodyPr/>
          <a:lstStyle>
            <a:lvl1pPr marL="0" indent="0">
              <a:buNone/>
              <a:defRPr sz="1465"/>
            </a:lvl1pPr>
            <a:lvl2pPr marL="418521" indent="0">
              <a:buNone/>
              <a:defRPr sz="1282"/>
            </a:lvl2pPr>
            <a:lvl3pPr marL="837042" indent="0">
              <a:buNone/>
              <a:defRPr sz="1098"/>
            </a:lvl3pPr>
            <a:lvl4pPr marL="1255563" indent="0">
              <a:buNone/>
              <a:defRPr sz="915"/>
            </a:lvl4pPr>
            <a:lvl5pPr marL="1674084" indent="0">
              <a:buNone/>
              <a:defRPr sz="915"/>
            </a:lvl5pPr>
            <a:lvl6pPr marL="2092604" indent="0">
              <a:buNone/>
              <a:defRPr sz="915"/>
            </a:lvl6pPr>
            <a:lvl7pPr marL="2511125" indent="0">
              <a:buNone/>
              <a:defRPr sz="915"/>
            </a:lvl7pPr>
            <a:lvl8pPr marL="2929646" indent="0">
              <a:buNone/>
              <a:defRPr sz="915"/>
            </a:lvl8pPr>
            <a:lvl9pPr marL="3348167" indent="0">
              <a:buNone/>
              <a:defRPr sz="9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5BE8D3-0D12-D740-99C1-2AF4890F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7FC90-CC99-7B4A-BDC5-A6DB0813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211B1-CFD2-644C-9610-5ED1C94F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13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D069E-C6D6-C04E-9AC3-D0329635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3" y="479954"/>
            <a:ext cx="3599430" cy="1679840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61BF13-F50B-D148-AE0A-C68887C86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4507" y="1036569"/>
            <a:ext cx="5649813" cy="5116178"/>
          </a:xfrm>
        </p:spPr>
        <p:txBody>
          <a:bodyPr/>
          <a:lstStyle>
            <a:lvl1pPr marL="0" indent="0">
              <a:buNone/>
              <a:defRPr sz="2929"/>
            </a:lvl1pPr>
            <a:lvl2pPr marL="418521" indent="0">
              <a:buNone/>
              <a:defRPr sz="2563"/>
            </a:lvl2pPr>
            <a:lvl3pPr marL="837042" indent="0">
              <a:buNone/>
              <a:defRPr sz="2197"/>
            </a:lvl3pPr>
            <a:lvl4pPr marL="1255563" indent="0">
              <a:buNone/>
              <a:defRPr sz="1831"/>
            </a:lvl4pPr>
            <a:lvl5pPr marL="1674084" indent="0">
              <a:buNone/>
              <a:defRPr sz="1831"/>
            </a:lvl5pPr>
            <a:lvl6pPr marL="2092604" indent="0">
              <a:buNone/>
              <a:defRPr sz="1831"/>
            </a:lvl6pPr>
            <a:lvl7pPr marL="2511125" indent="0">
              <a:buNone/>
              <a:defRPr sz="1831"/>
            </a:lvl7pPr>
            <a:lvl8pPr marL="2929646" indent="0">
              <a:buNone/>
              <a:defRPr sz="1831"/>
            </a:lvl8pPr>
            <a:lvl9pPr marL="3348167" indent="0">
              <a:buNone/>
              <a:defRPr sz="1831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E61AAC-7B3B-A341-BB4C-C5A186FF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13" y="2159794"/>
            <a:ext cx="3599430" cy="4001285"/>
          </a:xfrm>
        </p:spPr>
        <p:txBody>
          <a:bodyPr/>
          <a:lstStyle>
            <a:lvl1pPr marL="0" indent="0">
              <a:buNone/>
              <a:defRPr sz="1465"/>
            </a:lvl1pPr>
            <a:lvl2pPr marL="418521" indent="0">
              <a:buNone/>
              <a:defRPr sz="1282"/>
            </a:lvl2pPr>
            <a:lvl3pPr marL="837042" indent="0">
              <a:buNone/>
              <a:defRPr sz="1098"/>
            </a:lvl3pPr>
            <a:lvl4pPr marL="1255563" indent="0">
              <a:buNone/>
              <a:defRPr sz="915"/>
            </a:lvl4pPr>
            <a:lvl5pPr marL="1674084" indent="0">
              <a:buNone/>
              <a:defRPr sz="915"/>
            </a:lvl5pPr>
            <a:lvl6pPr marL="2092604" indent="0">
              <a:buNone/>
              <a:defRPr sz="915"/>
            </a:lvl6pPr>
            <a:lvl7pPr marL="2511125" indent="0">
              <a:buNone/>
              <a:defRPr sz="915"/>
            </a:lvl7pPr>
            <a:lvl8pPr marL="2929646" indent="0">
              <a:buNone/>
              <a:defRPr sz="915"/>
            </a:lvl8pPr>
            <a:lvl9pPr marL="3348167" indent="0">
              <a:buNone/>
              <a:defRPr sz="9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7A8E0-3EAE-6E4F-8733-DB917BC3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FD21DD-0C54-9745-B7D0-D1339551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187255-A529-5E40-BDDA-88EC1542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78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043798-4C4E-6A43-9C6D-7C4E2E49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9" y="383297"/>
            <a:ext cx="9625608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6F1480-7ED4-FC49-AF2B-3FFFF45D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59" y="1916484"/>
            <a:ext cx="9625608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D0D70-7727-D241-A237-880DB5621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259" y="6672697"/>
            <a:ext cx="25110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B5FAC-94DC-354C-9881-4063CB306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792" y="6672697"/>
            <a:ext cx="376654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87744D-8014-214D-9290-09268DFB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1838" y="6672697"/>
            <a:ext cx="25110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7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37042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60" indent="-209260" algn="l" defTabSz="83704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81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02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823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344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1865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386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8907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427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21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42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563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08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60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125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646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167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C0CD49-5936-E240-BE4E-CB2CD293CB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48143" cy="7199313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BD9E58-4D83-144F-8D15-5B99627C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-21266"/>
            <a:ext cx="7959725" cy="5877146"/>
          </a:xfrm>
          <a:prstGeom prst="rect">
            <a:avLst/>
          </a:prstGeom>
          <a:solidFill>
            <a:srgbClr val="00B050">
              <a:alpha val="28000"/>
            </a:srgbClr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B056E2-4742-3749-931A-1A681EEF913C}"/>
              </a:ext>
            </a:extLst>
          </p:cNvPr>
          <p:cNvSpPr txBox="1"/>
          <p:nvPr/>
        </p:nvSpPr>
        <p:spPr>
          <a:xfrm>
            <a:off x="2615608" y="5675851"/>
            <a:ext cx="6602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200" b="1" dirty="0">
                <a:solidFill>
                  <a:srgbClr val="316335"/>
                </a:solidFill>
              </a:rPr>
              <a:t>Seguimiento caudal</a:t>
            </a:r>
          </a:p>
          <a:p>
            <a:pPr algn="ctr"/>
            <a:r>
              <a:rPr lang="es-CO" sz="5200" b="1" dirty="0">
                <a:solidFill>
                  <a:srgbClr val="316335"/>
                </a:solidFill>
              </a:rPr>
              <a:t>río Las Ceibas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FF4D2D-EA80-AABC-04F5-5D3F3404DCB2}"/>
              </a:ext>
            </a:extLst>
          </p:cNvPr>
          <p:cNvSpPr txBox="1"/>
          <p:nvPr/>
        </p:nvSpPr>
        <p:spPr>
          <a:xfrm>
            <a:off x="8378931" y="6758914"/>
            <a:ext cx="259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16335"/>
                </a:solidFill>
              </a:rPr>
              <a:t>AÑO 2024</a:t>
            </a:r>
          </a:p>
        </p:txBody>
      </p:sp>
    </p:spTree>
    <p:extLst>
      <p:ext uri="{BB962C8B-B14F-4D97-AF65-F5344CB8AC3E}">
        <p14:creationId xmlns:p14="http://schemas.microsoft.com/office/powerpoint/2010/main" val="765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CC8CA-B399-E389-4FDE-B4281D396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42FAE5-FA8D-33B5-FB28-3E715A794E6E}"/>
              </a:ext>
            </a:extLst>
          </p:cNvPr>
          <p:cNvSpPr txBox="1"/>
          <p:nvPr/>
        </p:nvSpPr>
        <p:spPr>
          <a:xfrm>
            <a:off x="9203635" y="2305878"/>
            <a:ext cx="16002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Caudal Río Las Ceibas – Antes de la Bocatoma Tomo.</a:t>
            </a:r>
            <a:endParaRPr lang="en-U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D2A64B4-B500-4321-B0C5-82C39A617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914463"/>
              </p:ext>
            </p:extLst>
          </p:nvPr>
        </p:nvGraphicFramePr>
        <p:xfrm>
          <a:off x="-1" y="147662"/>
          <a:ext cx="9044609" cy="645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01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CC8CA-B399-E389-4FDE-B4281D396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42FAE5-FA8D-33B5-FB28-3E715A794E6E}"/>
              </a:ext>
            </a:extLst>
          </p:cNvPr>
          <p:cNvSpPr txBox="1"/>
          <p:nvPr/>
        </p:nvSpPr>
        <p:spPr>
          <a:xfrm>
            <a:off x="9203635" y="2305878"/>
            <a:ext cx="16002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Caudal Río Las Ceibas – Después de la Bocatoma Tomo.</a:t>
            </a:r>
            <a:endParaRPr lang="en-US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08FD4D8-4424-46B5-E908-EBDB64CB4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12907"/>
              </p:ext>
            </p:extLst>
          </p:nvPr>
        </p:nvGraphicFramePr>
        <p:xfrm>
          <a:off x="5990" y="154482"/>
          <a:ext cx="9197645" cy="647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66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CC8CA-B399-E389-4FDE-B4281D396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42FAE5-FA8D-33B5-FB28-3E715A794E6E}"/>
              </a:ext>
            </a:extLst>
          </p:cNvPr>
          <p:cNvSpPr txBox="1"/>
          <p:nvPr/>
        </p:nvSpPr>
        <p:spPr>
          <a:xfrm>
            <a:off x="9203635" y="2081094"/>
            <a:ext cx="160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Captación – Bocatoma El Tomo.</a:t>
            </a:r>
          </a:p>
          <a:p>
            <a:pPr algn="ctr"/>
            <a:r>
              <a:rPr lang="es-CO" dirty="0"/>
              <a:t>900 l/s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91113E-6F29-AD12-B2BA-8BF447D5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635" y="5091188"/>
            <a:ext cx="1600200" cy="39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582F170-544F-422E-B58D-2EAEEFD46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70404"/>
              </p:ext>
            </p:extLst>
          </p:nvPr>
        </p:nvGraphicFramePr>
        <p:xfrm>
          <a:off x="5991" y="130706"/>
          <a:ext cx="8998862" cy="647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302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CC8CA-B399-E389-4FDE-B4281D396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42FAE5-FA8D-33B5-FB28-3E715A794E6E}"/>
              </a:ext>
            </a:extLst>
          </p:cNvPr>
          <p:cNvSpPr txBox="1"/>
          <p:nvPr/>
        </p:nvSpPr>
        <p:spPr>
          <a:xfrm>
            <a:off x="9203635" y="2305878"/>
            <a:ext cx="16002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Caudal Río Las Ceibas – Antes de la Bocatoma El Guayabo.</a:t>
            </a:r>
            <a:endParaRPr lang="en-US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E18F51E-8799-4C9C-8E10-DA83188A1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33760"/>
              </p:ext>
            </p:extLst>
          </p:nvPr>
        </p:nvGraphicFramePr>
        <p:xfrm>
          <a:off x="5990" y="165652"/>
          <a:ext cx="9054548" cy="64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268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CC8CA-B399-E389-4FDE-B4281D396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42FAE5-FA8D-33B5-FB28-3E715A794E6E}"/>
              </a:ext>
            </a:extLst>
          </p:cNvPr>
          <p:cNvSpPr txBox="1"/>
          <p:nvPr/>
        </p:nvSpPr>
        <p:spPr>
          <a:xfrm>
            <a:off x="9203635" y="2305878"/>
            <a:ext cx="16002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Caudal Río Las Ceibas – Después de la Bocatoma El Guayabo.</a:t>
            </a:r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249CA4-9ADB-485D-BD26-DB006C128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131528"/>
              </p:ext>
            </p:extLst>
          </p:nvPr>
        </p:nvGraphicFramePr>
        <p:xfrm>
          <a:off x="5990" y="83378"/>
          <a:ext cx="9078375" cy="654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840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CC8CA-B399-E389-4FDE-B4281D396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42FAE5-FA8D-33B5-FB28-3E715A794E6E}"/>
              </a:ext>
            </a:extLst>
          </p:cNvPr>
          <p:cNvSpPr txBox="1"/>
          <p:nvPr/>
        </p:nvSpPr>
        <p:spPr>
          <a:xfrm>
            <a:off x="9203635" y="2081094"/>
            <a:ext cx="160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Captación – Bocatoma El Guayabo.</a:t>
            </a:r>
          </a:p>
          <a:p>
            <a:pPr algn="ctr"/>
            <a:r>
              <a:rPr lang="es-CO" dirty="0"/>
              <a:t>800 l/s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91113E-6F29-AD12-B2BA-8BF447D5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635" y="5091188"/>
            <a:ext cx="1600200" cy="39624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F75BF48-0890-4CD1-ADB9-FBF915B6F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110489"/>
              </p:ext>
            </p:extLst>
          </p:nvPr>
        </p:nvGraphicFramePr>
        <p:xfrm>
          <a:off x="-1" y="137158"/>
          <a:ext cx="9014791" cy="650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06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D796CD-DE67-3C4C-8FA2-D759168EE1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AE89D5-FC3A-6C42-8815-893F2B21FFE1}"/>
              </a:ext>
            </a:extLst>
          </p:cNvPr>
          <p:cNvSpPr txBox="1"/>
          <p:nvPr/>
        </p:nvSpPr>
        <p:spPr>
          <a:xfrm>
            <a:off x="789709" y="2635134"/>
            <a:ext cx="54030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>
                <a:solidFill>
                  <a:schemeClr val="bg1"/>
                </a:solidFill>
              </a:rPr>
              <a:t>¡Gracias por su</a:t>
            </a:r>
          </a:p>
          <a:p>
            <a:r>
              <a:rPr lang="es-CO" sz="6600" b="1" dirty="0">
                <a:solidFill>
                  <a:schemeClr val="bg1"/>
                </a:solidFill>
              </a:rPr>
              <a:t>Atención!</a:t>
            </a:r>
          </a:p>
        </p:txBody>
      </p:sp>
    </p:spTree>
    <p:extLst>
      <p:ext uri="{BB962C8B-B14F-4D97-AF65-F5344CB8AC3E}">
        <p14:creationId xmlns:p14="http://schemas.microsoft.com/office/powerpoint/2010/main" val="603165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134</Words>
  <Application>Microsoft Office PowerPoint</Application>
  <PresentationFormat>Personalizado</PresentationFormat>
  <Paragraphs>36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ADRIANA BORBON</cp:lastModifiedBy>
  <cp:revision>82</cp:revision>
  <dcterms:created xsi:type="dcterms:W3CDTF">2024-07-09T14:18:44Z</dcterms:created>
  <dcterms:modified xsi:type="dcterms:W3CDTF">2024-12-19T20:44:21Z</dcterms:modified>
</cp:coreProperties>
</file>