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5" r:id="rId8"/>
    <p:sldId id="274" r:id="rId9"/>
    <p:sldId id="276" r:id="rId10"/>
    <p:sldId id="260" r:id="rId11"/>
  </p:sldIdLst>
  <p:sldSz cx="11160125" cy="719931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B9B24D44-01FD-4E5A-A3E0-97F80A59E9E5}">
          <p14:sldIdLst>
            <p14:sldId id="256"/>
            <p14:sldId id="269"/>
            <p14:sldId id="270"/>
            <p14:sldId id="271"/>
            <p14:sldId id="272"/>
            <p14:sldId id="273"/>
            <p14:sldId id="275"/>
            <p14:sldId id="274"/>
            <p14:sldId id="276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3FAE"/>
    <a:srgbClr val="316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92"/>
    <p:restoredTop sz="94674"/>
  </p:normalViewPr>
  <p:slideViewPr>
    <p:cSldViewPr snapToGrid="0" snapToObjects="1">
      <p:cViewPr varScale="1">
        <p:scale>
          <a:sx n="77" d="100"/>
          <a:sy n="77" d="100"/>
        </p:scale>
        <p:origin x="12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7D215-21F3-EB48-A3E8-149C3F06D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5016" y="1178222"/>
            <a:ext cx="8370094" cy="2506427"/>
          </a:xfrm>
        </p:spPr>
        <p:txBody>
          <a:bodyPr anchor="b"/>
          <a:lstStyle>
            <a:lvl1pPr algn="ctr">
              <a:defRPr sz="5492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CAFC97-3824-EC4F-9D9B-25711D98E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5016" y="3781306"/>
            <a:ext cx="8370094" cy="1738167"/>
          </a:xfrm>
        </p:spPr>
        <p:txBody>
          <a:bodyPr/>
          <a:lstStyle>
            <a:lvl1pPr marL="0" indent="0" algn="ctr">
              <a:buNone/>
              <a:defRPr sz="2197"/>
            </a:lvl1pPr>
            <a:lvl2pPr marL="418521" indent="0" algn="ctr">
              <a:buNone/>
              <a:defRPr sz="1831"/>
            </a:lvl2pPr>
            <a:lvl3pPr marL="837042" indent="0" algn="ctr">
              <a:buNone/>
              <a:defRPr sz="1648"/>
            </a:lvl3pPr>
            <a:lvl4pPr marL="1255563" indent="0" algn="ctr">
              <a:buNone/>
              <a:defRPr sz="1465"/>
            </a:lvl4pPr>
            <a:lvl5pPr marL="1674084" indent="0" algn="ctr">
              <a:buNone/>
              <a:defRPr sz="1465"/>
            </a:lvl5pPr>
            <a:lvl6pPr marL="2092604" indent="0" algn="ctr">
              <a:buNone/>
              <a:defRPr sz="1465"/>
            </a:lvl6pPr>
            <a:lvl7pPr marL="2511125" indent="0" algn="ctr">
              <a:buNone/>
              <a:defRPr sz="1465"/>
            </a:lvl7pPr>
            <a:lvl8pPr marL="2929646" indent="0" algn="ctr">
              <a:buNone/>
              <a:defRPr sz="1465"/>
            </a:lvl8pPr>
            <a:lvl9pPr marL="3348167" indent="0" algn="ctr">
              <a:buNone/>
              <a:defRPr sz="1465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4D2CB8-D323-A943-A223-9368CCFB4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ECE-CD3E-F24F-8D7A-18D1D61B0AC6}" type="datetimeFigureOut">
              <a:rPr lang="es-CO" smtClean="0"/>
              <a:t>19/12/2024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42ABDB-7929-EF4D-936A-046D4E8B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95AA46-E431-5A4D-8F12-6F7F786A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8181-BF81-4C46-853D-96DFB4D522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200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250A5E-1121-5D46-AE10-3E08FEA71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24B925-DCEE-B948-9090-B2AE40EA1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181C5D-7C73-DB41-BB01-12B14F4C5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ECE-CD3E-F24F-8D7A-18D1D61B0AC6}" type="datetimeFigureOut">
              <a:rPr lang="es-CO" smtClean="0"/>
              <a:t>19/12/2024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9C20F9-B222-124F-9233-A2C58638F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080CD0-4A6A-954D-8094-6F385C0F1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8181-BF81-4C46-853D-96DFB4D522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549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25B119-5ACC-724A-B798-3BC974975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86464" y="383297"/>
            <a:ext cx="2406402" cy="610108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AB4EF0-1746-6D48-B0C8-060E12E29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7259" y="383297"/>
            <a:ext cx="7079704" cy="610108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1E5F83-9C16-A94A-8B08-8912C7606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ECE-CD3E-F24F-8D7A-18D1D61B0AC6}" type="datetimeFigureOut">
              <a:rPr lang="es-CO" smtClean="0"/>
              <a:t>19/12/2024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D10C04-DDC7-8541-87B3-E6D45E7CE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D82D35-93C3-0644-8AD8-E11616A7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8181-BF81-4C46-853D-96DFB4D522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6629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ABE785-CE13-9043-9BE7-C3ADB4FD5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3E231F-1F43-974B-8E5E-B3B96C3C7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163E2-4F57-A54B-BE86-3CE0F47B1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ECE-CD3E-F24F-8D7A-18D1D61B0AC6}" type="datetimeFigureOut">
              <a:rPr lang="es-CO" smtClean="0"/>
              <a:t>19/12/2024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C3A0B2-1DE5-8741-B77E-7D764C8FD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F5CE03-1D9E-6B4A-9323-583DDE099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8181-BF81-4C46-853D-96DFB4D522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6638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60A3D-768F-5A42-9BB9-72079B715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46" y="1794830"/>
            <a:ext cx="9625608" cy="2994714"/>
          </a:xfrm>
        </p:spPr>
        <p:txBody>
          <a:bodyPr anchor="b"/>
          <a:lstStyle>
            <a:lvl1pPr>
              <a:defRPr sz="5492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78B60F-D392-5E47-9AED-D85BE128A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446" y="4817875"/>
            <a:ext cx="9625608" cy="1574849"/>
          </a:xfrm>
        </p:spPr>
        <p:txBody>
          <a:bodyPr/>
          <a:lstStyle>
            <a:lvl1pPr marL="0" indent="0">
              <a:buNone/>
              <a:defRPr sz="2197">
                <a:solidFill>
                  <a:schemeClr val="tx1">
                    <a:tint val="75000"/>
                  </a:schemeClr>
                </a:solidFill>
              </a:defRPr>
            </a:lvl1pPr>
            <a:lvl2pPr marL="418521" indent="0">
              <a:buNone/>
              <a:defRPr sz="1831">
                <a:solidFill>
                  <a:schemeClr val="tx1">
                    <a:tint val="75000"/>
                  </a:schemeClr>
                </a:solidFill>
              </a:defRPr>
            </a:lvl2pPr>
            <a:lvl3pPr marL="83704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3pPr>
            <a:lvl4pPr marL="1255563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4pPr>
            <a:lvl5pPr marL="1674084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5pPr>
            <a:lvl6pPr marL="2092604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6pPr>
            <a:lvl7pPr marL="2511125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7pPr>
            <a:lvl8pPr marL="2929646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8pPr>
            <a:lvl9pPr marL="3348167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28DC0F-F7FF-6540-8069-91D1CE5F0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ECE-CD3E-F24F-8D7A-18D1D61B0AC6}" type="datetimeFigureOut">
              <a:rPr lang="es-CO" smtClean="0"/>
              <a:t>19/12/2024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AEBFAA-D463-5842-8E50-9D0195409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4DC4C2-D671-F743-BC69-2DBC4765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8181-BF81-4C46-853D-96DFB4D522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217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002582-ED13-A74C-82E5-ED421D12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B1D559-DEE5-2341-9241-A723384C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7259" y="1916484"/>
            <a:ext cx="4743053" cy="45678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AE18F4-3B13-9645-853A-30AD33707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49813" y="1916484"/>
            <a:ext cx="4743053" cy="45678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D84F0E-B434-E74E-B58D-5158D00C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ECE-CD3E-F24F-8D7A-18D1D61B0AC6}" type="datetimeFigureOut">
              <a:rPr lang="es-CO" smtClean="0"/>
              <a:t>19/12/2024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B8A8C-B111-7147-BAB3-980A100F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9C1CF3-3CE9-6043-B346-2812DA501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8181-BF81-4C46-853D-96DFB4D522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95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36687F-D9C8-5247-B524-5B649EB0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12" y="383297"/>
            <a:ext cx="9625608" cy="139153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DC6FA0-A9C7-394A-A27D-495EBC086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712" y="1764832"/>
            <a:ext cx="4721256" cy="864917"/>
          </a:xfrm>
        </p:spPr>
        <p:txBody>
          <a:bodyPr anchor="b"/>
          <a:lstStyle>
            <a:lvl1pPr marL="0" indent="0">
              <a:buNone/>
              <a:defRPr sz="2197" b="1"/>
            </a:lvl1pPr>
            <a:lvl2pPr marL="418521" indent="0">
              <a:buNone/>
              <a:defRPr sz="1831" b="1"/>
            </a:lvl2pPr>
            <a:lvl3pPr marL="837042" indent="0">
              <a:buNone/>
              <a:defRPr sz="1648" b="1"/>
            </a:lvl3pPr>
            <a:lvl4pPr marL="1255563" indent="0">
              <a:buNone/>
              <a:defRPr sz="1465" b="1"/>
            </a:lvl4pPr>
            <a:lvl5pPr marL="1674084" indent="0">
              <a:buNone/>
              <a:defRPr sz="1465" b="1"/>
            </a:lvl5pPr>
            <a:lvl6pPr marL="2092604" indent="0">
              <a:buNone/>
              <a:defRPr sz="1465" b="1"/>
            </a:lvl6pPr>
            <a:lvl7pPr marL="2511125" indent="0">
              <a:buNone/>
              <a:defRPr sz="1465" b="1"/>
            </a:lvl7pPr>
            <a:lvl8pPr marL="2929646" indent="0">
              <a:buNone/>
              <a:defRPr sz="1465" b="1"/>
            </a:lvl8pPr>
            <a:lvl9pPr marL="3348167" indent="0">
              <a:buNone/>
              <a:defRPr sz="1465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E70C3D-170D-604A-BCB5-0F2C837B1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8712" y="2629749"/>
            <a:ext cx="4721256" cy="386796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B899ABB-ADC6-CD41-BDF4-114E3E97D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49813" y="1764832"/>
            <a:ext cx="4744507" cy="864917"/>
          </a:xfrm>
        </p:spPr>
        <p:txBody>
          <a:bodyPr anchor="b"/>
          <a:lstStyle>
            <a:lvl1pPr marL="0" indent="0">
              <a:buNone/>
              <a:defRPr sz="2197" b="1"/>
            </a:lvl1pPr>
            <a:lvl2pPr marL="418521" indent="0">
              <a:buNone/>
              <a:defRPr sz="1831" b="1"/>
            </a:lvl2pPr>
            <a:lvl3pPr marL="837042" indent="0">
              <a:buNone/>
              <a:defRPr sz="1648" b="1"/>
            </a:lvl3pPr>
            <a:lvl4pPr marL="1255563" indent="0">
              <a:buNone/>
              <a:defRPr sz="1465" b="1"/>
            </a:lvl4pPr>
            <a:lvl5pPr marL="1674084" indent="0">
              <a:buNone/>
              <a:defRPr sz="1465" b="1"/>
            </a:lvl5pPr>
            <a:lvl6pPr marL="2092604" indent="0">
              <a:buNone/>
              <a:defRPr sz="1465" b="1"/>
            </a:lvl6pPr>
            <a:lvl7pPr marL="2511125" indent="0">
              <a:buNone/>
              <a:defRPr sz="1465" b="1"/>
            </a:lvl7pPr>
            <a:lvl8pPr marL="2929646" indent="0">
              <a:buNone/>
              <a:defRPr sz="1465" b="1"/>
            </a:lvl8pPr>
            <a:lvl9pPr marL="3348167" indent="0">
              <a:buNone/>
              <a:defRPr sz="1465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732E753-4E05-7D40-83F7-79E9284C1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49813" y="2629749"/>
            <a:ext cx="4744507" cy="386796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A2ED406-0909-0A43-B078-EAEA7007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ECE-CD3E-F24F-8D7A-18D1D61B0AC6}" type="datetimeFigureOut">
              <a:rPr lang="es-CO" smtClean="0"/>
              <a:t>19/12/2024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60CEEC0-4AED-3841-9708-BA457EF23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AC76F57-E4E5-654B-A873-409C8DC8A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8181-BF81-4C46-853D-96DFB4D522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28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5EFE99-EB4E-844A-8B30-5A3C99F1E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088D18F-08D2-0F46-B724-66B7D4D1B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ECE-CD3E-F24F-8D7A-18D1D61B0AC6}" type="datetimeFigureOut">
              <a:rPr lang="es-CO" smtClean="0"/>
              <a:t>19/12/2024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D10AEFE-CF03-CA46-916A-96AE9E54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65CD9E-7D64-6747-A4FB-2729C00E7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8181-BF81-4C46-853D-96DFB4D522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9856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290C9AE-6B59-0F4F-9874-193B05FE3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ECE-CD3E-F24F-8D7A-18D1D61B0AC6}" type="datetimeFigureOut">
              <a:rPr lang="es-CO" smtClean="0"/>
              <a:t>19/12/2024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A615593-C31F-CF46-B0BE-DCBFE6BEA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B2AA06-BA4C-7346-9F8B-F8B8CB3B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8181-BF81-4C46-853D-96DFB4D522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5286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EE9ADA-9E74-104C-B547-CCAA83191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13" y="479954"/>
            <a:ext cx="3599430" cy="1679840"/>
          </a:xfrm>
        </p:spPr>
        <p:txBody>
          <a:bodyPr anchor="b"/>
          <a:lstStyle>
            <a:lvl1pPr>
              <a:defRPr sz="2929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36F945-10B8-D340-BE56-62973F12A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507" y="1036569"/>
            <a:ext cx="5649813" cy="5116178"/>
          </a:xfrm>
        </p:spPr>
        <p:txBody>
          <a:bodyPr/>
          <a:lstStyle>
            <a:lvl1pPr>
              <a:defRPr sz="2929"/>
            </a:lvl1pPr>
            <a:lvl2pPr>
              <a:defRPr sz="2563"/>
            </a:lvl2pPr>
            <a:lvl3pPr>
              <a:defRPr sz="2197"/>
            </a:lvl3pPr>
            <a:lvl4pPr>
              <a:defRPr sz="1831"/>
            </a:lvl4pPr>
            <a:lvl5pPr>
              <a:defRPr sz="1831"/>
            </a:lvl5pPr>
            <a:lvl6pPr>
              <a:defRPr sz="1831"/>
            </a:lvl6pPr>
            <a:lvl7pPr>
              <a:defRPr sz="1831"/>
            </a:lvl7pPr>
            <a:lvl8pPr>
              <a:defRPr sz="1831"/>
            </a:lvl8pPr>
            <a:lvl9pPr>
              <a:defRPr sz="183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989E3C-A359-6A45-A98D-7309A44361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13" y="2159794"/>
            <a:ext cx="3599430" cy="4001285"/>
          </a:xfrm>
        </p:spPr>
        <p:txBody>
          <a:bodyPr/>
          <a:lstStyle>
            <a:lvl1pPr marL="0" indent="0">
              <a:buNone/>
              <a:defRPr sz="1465"/>
            </a:lvl1pPr>
            <a:lvl2pPr marL="418521" indent="0">
              <a:buNone/>
              <a:defRPr sz="1282"/>
            </a:lvl2pPr>
            <a:lvl3pPr marL="837042" indent="0">
              <a:buNone/>
              <a:defRPr sz="1098"/>
            </a:lvl3pPr>
            <a:lvl4pPr marL="1255563" indent="0">
              <a:buNone/>
              <a:defRPr sz="915"/>
            </a:lvl4pPr>
            <a:lvl5pPr marL="1674084" indent="0">
              <a:buNone/>
              <a:defRPr sz="915"/>
            </a:lvl5pPr>
            <a:lvl6pPr marL="2092604" indent="0">
              <a:buNone/>
              <a:defRPr sz="915"/>
            </a:lvl6pPr>
            <a:lvl7pPr marL="2511125" indent="0">
              <a:buNone/>
              <a:defRPr sz="915"/>
            </a:lvl7pPr>
            <a:lvl8pPr marL="2929646" indent="0">
              <a:buNone/>
              <a:defRPr sz="915"/>
            </a:lvl8pPr>
            <a:lvl9pPr marL="3348167" indent="0">
              <a:buNone/>
              <a:defRPr sz="91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5BE8D3-0D12-D740-99C1-2AF4890F5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ECE-CD3E-F24F-8D7A-18D1D61B0AC6}" type="datetimeFigureOut">
              <a:rPr lang="es-CO" smtClean="0"/>
              <a:t>19/12/2024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57FC90-CC99-7B4A-BDC5-A6DB0813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4211B1-CFD2-644C-9610-5ED1C94FE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8181-BF81-4C46-853D-96DFB4D522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613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D069E-C6D6-C04E-9AC3-D03296352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13" y="479954"/>
            <a:ext cx="3599430" cy="1679840"/>
          </a:xfrm>
        </p:spPr>
        <p:txBody>
          <a:bodyPr anchor="b"/>
          <a:lstStyle>
            <a:lvl1pPr>
              <a:defRPr sz="2929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61BF13-F50B-D148-AE0A-C68887C86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44507" y="1036569"/>
            <a:ext cx="5649813" cy="5116178"/>
          </a:xfrm>
        </p:spPr>
        <p:txBody>
          <a:bodyPr/>
          <a:lstStyle>
            <a:lvl1pPr marL="0" indent="0">
              <a:buNone/>
              <a:defRPr sz="2929"/>
            </a:lvl1pPr>
            <a:lvl2pPr marL="418521" indent="0">
              <a:buNone/>
              <a:defRPr sz="2563"/>
            </a:lvl2pPr>
            <a:lvl3pPr marL="837042" indent="0">
              <a:buNone/>
              <a:defRPr sz="2197"/>
            </a:lvl3pPr>
            <a:lvl4pPr marL="1255563" indent="0">
              <a:buNone/>
              <a:defRPr sz="1831"/>
            </a:lvl4pPr>
            <a:lvl5pPr marL="1674084" indent="0">
              <a:buNone/>
              <a:defRPr sz="1831"/>
            </a:lvl5pPr>
            <a:lvl6pPr marL="2092604" indent="0">
              <a:buNone/>
              <a:defRPr sz="1831"/>
            </a:lvl6pPr>
            <a:lvl7pPr marL="2511125" indent="0">
              <a:buNone/>
              <a:defRPr sz="1831"/>
            </a:lvl7pPr>
            <a:lvl8pPr marL="2929646" indent="0">
              <a:buNone/>
              <a:defRPr sz="1831"/>
            </a:lvl8pPr>
            <a:lvl9pPr marL="3348167" indent="0">
              <a:buNone/>
              <a:defRPr sz="1831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9E61AAC-7B3B-A341-BB4C-C5A186FFD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13" y="2159794"/>
            <a:ext cx="3599430" cy="4001285"/>
          </a:xfrm>
        </p:spPr>
        <p:txBody>
          <a:bodyPr/>
          <a:lstStyle>
            <a:lvl1pPr marL="0" indent="0">
              <a:buNone/>
              <a:defRPr sz="1465"/>
            </a:lvl1pPr>
            <a:lvl2pPr marL="418521" indent="0">
              <a:buNone/>
              <a:defRPr sz="1282"/>
            </a:lvl2pPr>
            <a:lvl3pPr marL="837042" indent="0">
              <a:buNone/>
              <a:defRPr sz="1098"/>
            </a:lvl3pPr>
            <a:lvl4pPr marL="1255563" indent="0">
              <a:buNone/>
              <a:defRPr sz="915"/>
            </a:lvl4pPr>
            <a:lvl5pPr marL="1674084" indent="0">
              <a:buNone/>
              <a:defRPr sz="915"/>
            </a:lvl5pPr>
            <a:lvl6pPr marL="2092604" indent="0">
              <a:buNone/>
              <a:defRPr sz="915"/>
            </a:lvl6pPr>
            <a:lvl7pPr marL="2511125" indent="0">
              <a:buNone/>
              <a:defRPr sz="915"/>
            </a:lvl7pPr>
            <a:lvl8pPr marL="2929646" indent="0">
              <a:buNone/>
              <a:defRPr sz="915"/>
            </a:lvl8pPr>
            <a:lvl9pPr marL="3348167" indent="0">
              <a:buNone/>
              <a:defRPr sz="91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87A8E0-3EAE-6E4F-8733-DB917BC37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7CECE-CD3E-F24F-8D7A-18D1D61B0AC6}" type="datetimeFigureOut">
              <a:rPr lang="es-CO" smtClean="0"/>
              <a:t>19/12/2024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FD21DD-0C54-9745-B7D0-D1339551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187255-A529-5E40-BDDA-88EC1542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8181-BF81-4C46-853D-96DFB4D522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778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043798-4C4E-6A43-9C6D-7C4E2E49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59" y="383297"/>
            <a:ext cx="9625608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6F1480-7ED4-FC49-AF2B-3FFFF45D3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259" y="1916484"/>
            <a:ext cx="9625608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6D0D70-7727-D241-A237-880DB5621B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7259" y="6672697"/>
            <a:ext cx="251102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7CECE-CD3E-F24F-8D7A-18D1D61B0AC6}" type="datetimeFigureOut">
              <a:rPr lang="es-CO" smtClean="0"/>
              <a:t>19/12/2024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EB5FAC-94DC-354C-9881-4063CB306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6792" y="6672697"/>
            <a:ext cx="3766542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87744D-8014-214D-9290-09268DF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1838" y="6672697"/>
            <a:ext cx="2511028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38181-BF81-4C46-853D-96DFB4D5228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871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837042" rtl="0" eaLnBrk="1" latinLnBrk="0" hangingPunct="1">
        <a:lnSpc>
          <a:spcPct val="90000"/>
        </a:lnSpc>
        <a:spcBef>
          <a:spcPct val="0"/>
        </a:spcBef>
        <a:buNone/>
        <a:defRPr sz="40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9260" indent="-209260" algn="l" defTabSz="837042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63" kern="1200">
          <a:solidFill>
            <a:schemeClr val="tx1"/>
          </a:solidFill>
          <a:latin typeface="+mn-lt"/>
          <a:ea typeface="+mn-ea"/>
          <a:cs typeface="+mn-cs"/>
        </a:defRPr>
      </a:lvl1pPr>
      <a:lvl2pPr marL="627781" indent="-209260" algn="l" defTabSz="837042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2197" kern="1200">
          <a:solidFill>
            <a:schemeClr val="tx1"/>
          </a:solidFill>
          <a:latin typeface="+mn-lt"/>
          <a:ea typeface="+mn-ea"/>
          <a:cs typeface="+mn-cs"/>
        </a:defRPr>
      </a:lvl2pPr>
      <a:lvl3pPr marL="1046302" indent="-209260" algn="l" defTabSz="837042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831" kern="1200">
          <a:solidFill>
            <a:schemeClr val="tx1"/>
          </a:solidFill>
          <a:latin typeface="+mn-lt"/>
          <a:ea typeface="+mn-ea"/>
          <a:cs typeface="+mn-cs"/>
        </a:defRPr>
      </a:lvl3pPr>
      <a:lvl4pPr marL="1464823" indent="-209260" algn="l" defTabSz="837042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8" kern="1200">
          <a:solidFill>
            <a:schemeClr val="tx1"/>
          </a:solidFill>
          <a:latin typeface="+mn-lt"/>
          <a:ea typeface="+mn-ea"/>
          <a:cs typeface="+mn-cs"/>
        </a:defRPr>
      </a:lvl4pPr>
      <a:lvl5pPr marL="1883344" indent="-209260" algn="l" defTabSz="837042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8" kern="1200">
          <a:solidFill>
            <a:schemeClr val="tx1"/>
          </a:solidFill>
          <a:latin typeface="+mn-lt"/>
          <a:ea typeface="+mn-ea"/>
          <a:cs typeface="+mn-cs"/>
        </a:defRPr>
      </a:lvl5pPr>
      <a:lvl6pPr marL="2301865" indent="-209260" algn="l" defTabSz="837042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8" kern="1200">
          <a:solidFill>
            <a:schemeClr val="tx1"/>
          </a:solidFill>
          <a:latin typeface="+mn-lt"/>
          <a:ea typeface="+mn-ea"/>
          <a:cs typeface="+mn-cs"/>
        </a:defRPr>
      </a:lvl6pPr>
      <a:lvl7pPr marL="2720386" indent="-209260" algn="l" defTabSz="837042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8" kern="1200">
          <a:solidFill>
            <a:schemeClr val="tx1"/>
          </a:solidFill>
          <a:latin typeface="+mn-lt"/>
          <a:ea typeface="+mn-ea"/>
          <a:cs typeface="+mn-cs"/>
        </a:defRPr>
      </a:lvl7pPr>
      <a:lvl8pPr marL="3138907" indent="-209260" algn="l" defTabSz="837042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8" kern="1200">
          <a:solidFill>
            <a:schemeClr val="tx1"/>
          </a:solidFill>
          <a:latin typeface="+mn-lt"/>
          <a:ea typeface="+mn-ea"/>
          <a:cs typeface="+mn-cs"/>
        </a:defRPr>
      </a:lvl8pPr>
      <a:lvl9pPr marL="3557427" indent="-209260" algn="l" defTabSz="837042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837042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1pPr>
      <a:lvl2pPr marL="418521" algn="l" defTabSz="837042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2pPr>
      <a:lvl3pPr marL="837042" algn="l" defTabSz="837042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3pPr>
      <a:lvl4pPr marL="1255563" algn="l" defTabSz="837042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4pPr>
      <a:lvl5pPr marL="1674084" algn="l" defTabSz="837042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5pPr>
      <a:lvl6pPr marL="2092604" algn="l" defTabSz="837042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6pPr>
      <a:lvl7pPr marL="2511125" algn="l" defTabSz="837042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7pPr>
      <a:lvl8pPr marL="2929646" algn="l" defTabSz="837042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8pPr>
      <a:lvl9pPr marL="3348167" algn="l" defTabSz="837042" rtl="0" eaLnBrk="1" latinLnBrk="0" hangingPunct="1">
        <a:defRPr sz="16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AC0CD49-5936-E240-BE4E-CB2CD293CB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48143" cy="7199313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AB056E2-4742-3749-931A-1A681EEF913C}"/>
              </a:ext>
            </a:extLst>
          </p:cNvPr>
          <p:cNvSpPr txBox="1"/>
          <p:nvPr/>
        </p:nvSpPr>
        <p:spPr>
          <a:xfrm>
            <a:off x="3250096" y="5628587"/>
            <a:ext cx="58342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solidFill>
                  <a:srgbClr val="316335"/>
                </a:solidFill>
              </a:rPr>
              <a:t>Fuentes monitoreadas - Aforos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ECBB75-5B29-4CCC-1DD5-736943073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61" y="10243"/>
            <a:ext cx="7297903" cy="561530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1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D796CD-DE67-3C4C-8FA2-D759168EE1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" y="0"/>
            <a:ext cx="11148143" cy="71993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EAE89D5-FC3A-6C42-8815-893F2B21FFE1}"/>
              </a:ext>
            </a:extLst>
          </p:cNvPr>
          <p:cNvSpPr txBox="1"/>
          <p:nvPr/>
        </p:nvSpPr>
        <p:spPr>
          <a:xfrm>
            <a:off x="789709" y="2635134"/>
            <a:ext cx="54030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6600" b="1" dirty="0">
                <a:solidFill>
                  <a:schemeClr val="bg1"/>
                </a:solidFill>
              </a:rPr>
              <a:t>¡Gracias por su</a:t>
            </a:r>
          </a:p>
          <a:p>
            <a:r>
              <a:rPr lang="es-CO" sz="6600" b="1" dirty="0">
                <a:solidFill>
                  <a:schemeClr val="bg1"/>
                </a:solidFill>
              </a:rPr>
              <a:t>Atención!</a:t>
            </a:r>
          </a:p>
        </p:txBody>
      </p:sp>
    </p:spTree>
    <p:extLst>
      <p:ext uri="{BB962C8B-B14F-4D97-AF65-F5344CB8AC3E}">
        <p14:creationId xmlns:p14="http://schemas.microsoft.com/office/powerpoint/2010/main" val="603165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FCC8CA-B399-E389-4FDE-B4281D396F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" y="0"/>
            <a:ext cx="11148143" cy="71993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D42FAE5-FA8D-33B5-FB28-3E715A794E6E}"/>
              </a:ext>
            </a:extLst>
          </p:cNvPr>
          <p:cNvSpPr txBox="1"/>
          <p:nvPr/>
        </p:nvSpPr>
        <p:spPr>
          <a:xfrm>
            <a:off x="774684" y="1072920"/>
            <a:ext cx="372774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RÍO LAS CEIBAS - BOCATOMA EL GUAYABO</a:t>
            </a:r>
            <a:endParaRPr lang="en-U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83B8F57-169B-E3F4-6A32-068BB79F1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583" y="228600"/>
            <a:ext cx="5555573" cy="423928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BAD22FA-DCCB-390B-23A5-E85BC7437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0" y="2226365"/>
            <a:ext cx="5241926" cy="3900029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1B1E172-866D-8A8B-0531-273F13942001}"/>
              </a:ext>
            </a:extLst>
          </p:cNvPr>
          <p:cNvSpPr txBox="1"/>
          <p:nvPr/>
        </p:nvSpPr>
        <p:spPr>
          <a:xfrm>
            <a:off x="7554843" y="4522802"/>
            <a:ext cx="1668670" cy="36933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ANTES</a:t>
            </a:r>
            <a:endParaRPr lang="en-US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74ACAB8-FA33-273C-E553-4F08ECD22EAF}"/>
              </a:ext>
            </a:extLst>
          </p:cNvPr>
          <p:cNvSpPr txBox="1"/>
          <p:nvPr/>
        </p:nvSpPr>
        <p:spPr>
          <a:xfrm>
            <a:off x="1914396" y="6126394"/>
            <a:ext cx="1668670" cy="36933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DESPUÉS</a:t>
            </a:r>
            <a:endParaRPr lang="en-U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12DB89B-C842-EC97-68E4-70244599DD04}"/>
              </a:ext>
            </a:extLst>
          </p:cNvPr>
          <p:cNvSpPr txBox="1"/>
          <p:nvPr/>
        </p:nvSpPr>
        <p:spPr>
          <a:xfrm>
            <a:off x="774684" y="196224"/>
            <a:ext cx="372774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UNIDAD HIDROGRÁFICA RÍO LAS CEIBAS.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7016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FCC8CA-B399-E389-4FDE-B4281D396F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" y="0"/>
            <a:ext cx="11148143" cy="71993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D42FAE5-FA8D-33B5-FB28-3E715A794E6E}"/>
              </a:ext>
            </a:extLst>
          </p:cNvPr>
          <p:cNvSpPr txBox="1"/>
          <p:nvPr/>
        </p:nvSpPr>
        <p:spPr>
          <a:xfrm>
            <a:off x="914400" y="1116388"/>
            <a:ext cx="356814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RÍO LAS CEIBAS - BOCATOMA EL TOMO</a:t>
            </a:r>
            <a:endParaRPr lang="en-U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21DCBE-F74A-D72A-3A97-B7C0B5D35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566" y="198783"/>
            <a:ext cx="5303233" cy="4035287"/>
          </a:xfrm>
          <a:prstGeom prst="rect">
            <a:avLst/>
          </a:prstGeom>
          <a:ln w="5715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AC3031D-967D-6F6D-9DC3-F4FBB689F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94" y="2206488"/>
            <a:ext cx="5411568" cy="387643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83AEF9B-9F18-44F5-B5CB-EE3EA788ECD4}"/>
              </a:ext>
            </a:extLst>
          </p:cNvPr>
          <p:cNvSpPr txBox="1"/>
          <p:nvPr/>
        </p:nvSpPr>
        <p:spPr>
          <a:xfrm>
            <a:off x="7694328" y="4278485"/>
            <a:ext cx="134553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ANTES</a:t>
            </a:r>
            <a:endParaRPr lang="en-US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77291B-5D91-CB8F-8E0C-6BE498B62705}"/>
              </a:ext>
            </a:extLst>
          </p:cNvPr>
          <p:cNvSpPr txBox="1"/>
          <p:nvPr/>
        </p:nvSpPr>
        <p:spPr>
          <a:xfrm>
            <a:off x="2135035" y="6087121"/>
            <a:ext cx="134553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DESPUÉS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9661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FCC8CA-B399-E389-4FDE-B4281D396F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" y="0"/>
            <a:ext cx="11148143" cy="71993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D42FAE5-FA8D-33B5-FB28-3E715A794E6E}"/>
              </a:ext>
            </a:extLst>
          </p:cNvPr>
          <p:cNvSpPr txBox="1"/>
          <p:nvPr/>
        </p:nvSpPr>
        <p:spPr>
          <a:xfrm>
            <a:off x="1276263" y="3462516"/>
            <a:ext cx="283143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QUEBRADA LOS MICOS</a:t>
            </a:r>
            <a:endParaRPr lang="en-U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FADF64-1215-3AFE-5B95-CCE422E4C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" y="42796"/>
            <a:ext cx="5440914" cy="339359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2CD2DD9-470F-8FB7-FE99-747C739AF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348" y="42796"/>
            <a:ext cx="5197538" cy="3393592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701A818-0076-CB64-68EB-EA0D4C0E2F70}"/>
              </a:ext>
            </a:extLst>
          </p:cNvPr>
          <p:cNvSpPr txBox="1"/>
          <p:nvPr/>
        </p:nvSpPr>
        <p:spPr>
          <a:xfrm>
            <a:off x="6846462" y="3481914"/>
            <a:ext cx="2923309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QUEBRADA SAN BARTOLO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2F60B17-F697-3774-56BD-B1DB9A28E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230758" y="2637084"/>
            <a:ext cx="2999128" cy="544091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92140356-FD52-1E78-5872-205481D266E5}"/>
              </a:ext>
            </a:extLst>
          </p:cNvPr>
          <p:cNvSpPr txBox="1"/>
          <p:nvPr/>
        </p:nvSpPr>
        <p:spPr>
          <a:xfrm>
            <a:off x="1314600" y="6856109"/>
            <a:ext cx="2831439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QUEBRADA LA PLATA</a:t>
            </a:r>
            <a:endParaRPr lang="en-US" b="1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0F9300D-59BF-79A0-2611-37B04A4D11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3750"/>
          <a:stretch/>
        </p:blipFill>
        <p:spPr>
          <a:xfrm rot="16200000">
            <a:off x="6789829" y="2678024"/>
            <a:ext cx="3025257" cy="533290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76E2B921-A1CE-C6EE-193E-0B5AE6C99A79}"/>
              </a:ext>
            </a:extLst>
          </p:cNvPr>
          <p:cNvSpPr txBox="1"/>
          <p:nvPr/>
        </p:nvSpPr>
        <p:spPr>
          <a:xfrm>
            <a:off x="6940745" y="6834300"/>
            <a:ext cx="2923309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QUEBRADA MOTILÓN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20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FCC8CA-B399-E389-4FDE-B4281D396F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" y="0"/>
            <a:ext cx="11148143" cy="71993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D42FAE5-FA8D-33B5-FB28-3E715A794E6E}"/>
              </a:ext>
            </a:extLst>
          </p:cNvPr>
          <p:cNvSpPr txBox="1"/>
          <p:nvPr/>
        </p:nvSpPr>
        <p:spPr>
          <a:xfrm>
            <a:off x="1520911" y="620216"/>
            <a:ext cx="255765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RIO NEGRO – BOCATOMA RIVERA.</a:t>
            </a:r>
            <a:endParaRPr lang="en-U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C348425-4AD7-0E40-7624-665FE2E100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406"/>
          <a:stretch/>
        </p:blipFill>
        <p:spPr>
          <a:xfrm>
            <a:off x="128746" y="2633870"/>
            <a:ext cx="5341984" cy="387333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CD416C9-F01F-3F3E-49FB-55BE0F3993E9}"/>
              </a:ext>
            </a:extLst>
          </p:cNvPr>
          <p:cNvSpPr txBox="1"/>
          <p:nvPr/>
        </p:nvSpPr>
        <p:spPr>
          <a:xfrm>
            <a:off x="1965403" y="2235218"/>
            <a:ext cx="1668670" cy="36933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ANTES</a:t>
            </a:r>
            <a:endParaRPr lang="en-US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9455069-1433-E737-64F8-2DB4C69ED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061" y="617917"/>
            <a:ext cx="5566639" cy="4600126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BD98358-0ED5-877F-44EF-574AA2DE892C}"/>
              </a:ext>
            </a:extLst>
          </p:cNvPr>
          <p:cNvSpPr txBox="1"/>
          <p:nvPr/>
        </p:nvSpPr>
        <p:spPr>
          <a:xfrm>
            <a:off x="7529045" y="199497"/>
            <a:ext cx="1668670" cy="36933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DESPUÉS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2680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FCC8CA-B399-E389-4FDE-B4281D396F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" y="0"/>
            <a:ext cx="11148143" cy="71993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D42FAE5-FA8D-33B5-FB28-3E715A794E6E}"/>
              </a:ext>
            </a:extLst>
          </p:cNvPr>
          <p:cNvSpPr txBox="1"/>
          <p:nvPr/>
        </p:nvSpPr>
        <p:spPr>
          <a:xfrm>
            <a:off x="1838739" y="4597121"/>
            <a:ext cx="1600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RIO BLANCO</a:t>
            </a:r>
            <a:endParaRPr lang="en-U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9BD20B-00A5-DD8D-92B9-5DA687B32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85" y="440230"/>
            <a:ext cx="5310989" cy="411030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D9C4AB-D281-5392-4430-0007D4C128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470"/>
          <a:stretch/>
        </p:blipFill>
        <p:spPr>
          <a:xfrm>
            <a:off x="5671752" y="1109994"/>
            <a:ext cx="5310988" cy="440285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38829AA-16D8-AECC-D0D3-63C6E27101C3}"/>
              </a:ext>
            </a:extLst>
          </p:cNvPr>
          <p:cNvSpPr txBox="1"/>
          <p:nvPr/>
        </p:nvSpPr>
        <p:spPr>
          <a:xfrm>
            <a:off x="7061618" y="740662"/>
            <a:ext cx="253125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RIO FRÍO – PARTE ALTA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8401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87064-7E2A-B820-58A7-B1BAB1AF6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866B136-6E3F-6BC1-B8E7-C7344A33C4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" y="0"/>
            <a:ext cx="11148143" cy="719931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5A3F39-54F1-27E1-75BA-79610C270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07" y="16664"/>
            <a:ext cx="5221993" cy="3504587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966D907-06AA-6100-3A94-FCF6AB699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413" y="16664"/>
            <a:ext cx="4804209" cy="354616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F45C709-74DE-A103-2288-2EA3671CDCDF}"/>
              </a:ext>
            </a:extLst>
          </p:cNvPr>
          <p:cNvSpPr txBox="1"/>
          <p:nvPr/>
        </p:nvSpPr>
        <p:spPr>
          <a:xfrm>
            <a:off x="6830861" y="3485884"/>
            <a:ext cx="298342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QUEBRADA EL JAGUAL</a:t>
            </a:r>
            <a:endParaRPr lang="en-US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ADDD98F-F277-CA82-7D58-1FE6D218E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468" y="3929411"/>
            <a:ext cx="4804209" cy="282026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B0E04FA-BAF9-129B-4617-F7BA6AE1EBBD}"/>
              </a:ext>
            </a:extLst>
          </p:cNvPr>
          <p:cNvSpPr txBox="1"/>
          <p:nvPr/>
        </p:nvSpPr>
        <p:spPr>
          <a:xfrm>
            <a:off x="6890977" y="6683273"/>
            <a:ext cx="2923309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QUEBRADA EL NEME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F93D629-18BD-6216-56C0-E500E07EB2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720"/>
          <a:stretch/>
        </p:blipFill>
        <p:spPr>
          <a:xfrm>
            <a:off x="228253" y="3855216"/>
            <a:ext cx="5221991" cy="2828057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C55D942-4B0C-9321-6DDE-66FBF0F77834}"/>
              </a:ext>
            </a:extLst>
          </p:cNvPr>
          <p:cNvSpPr txBox="1"/>
          <p:nvPr/>
        </p:nvSpPr>
        <p:spPr>
          <a:xfrm>
            <a:off x="715616" y="3485884"/>
            <a:ext cx="388619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QUEBRADA ARENOSO – PARTE ALTA</a:t>
            </a:r>
            <a:endParaRPr lang="en-U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64FB7E1-72E1-9A7F-E750-FB83234A65F5}"/>
              </a:ext>
            </a:extLst>
          </p:cNvPr>
          <p:cNvSpPr txBox="1"/>
          <p:nvPr/>
        </p:nvSpPr>
        <p:spPr>
          <a:xfrm>
            <a:off x="894518" y="6683273"/>
            <a:ext cx="3528394" cy="369332"/>
          </a:xfrm>
          <a:prstGeom prst="rect">
            <a:avLst/>
          </a:prstGeom>
          <a:solidFill>
            <a:srgbClr val="7D3F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QUEBRADA EL LIMÓN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74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FCC8CA-B399-E389-4FDE-B4281D396F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" y="0"/>
            <a:ext cx="11148143" cy="71993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D42FAE5-FA8D-33B5-FB28-3E715A794E6E}"/>
              </a:ext>
            </a:extLst>
          </p:cNvPr>
          <p:cNvSpPr txBox="1"/>
          <p:nvPr/>
        </p:nvSpPr>
        <p:spPr>
          <a:xfrm>
            <a:off x="799035" y="6855874"/>
            <a:ext cx="388619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QUEBRADA HONDA</a:t>
            </a:r>
            <a:endParaRPr lang="en-US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B980FE3-284C-11D3-1563-432CE5931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513" y="17493"/>
            <a:ext cx="5269713" cy="300699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389FC06-102C-938A-2215-33CD0C785A95}"/>
              </a:ext>
            </a:extLst>
          </p:cNvPr>
          <p:cNvSpPr txBox="1"/>
          <p:nvPr/>
        </p:nvSpPr>
        <p:spPr>
          <a:xfrm>
            <a:off x="6486269" y="2988044"/>
            <a:ext cx="38861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QUEBRADA LA ULLOA</a:t>
            </a:r>
            <a:endParaRPr lang="en-US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6F8CD67-A384-AC3E-6EC7-5BB70CC20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47" y="3476302"/>
            <a:ext cx="4909372" cy="335847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8A6B804-12DC-5657-6D29-32F479A9C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513" y="3419716"/>
            <a:ext cx="5269713" cy="347165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1755783-D789-235F-3845-677CAF3821BB}"/>
              </a:ext>
            </a:extLst>
          </p:cNvPr>
          <p:cNvSpPr txBox="1"/>
          <p:nvPr/>
        </p:nvSpPr>
        <p:spPr>
          <a:xfrm>
            <a:off x="6587558" y="6812487"/>
            <a:ext cx="3886199" cy="369332"/>
          </a:xfrm>
          <a:prstGeom prst="rect">
            <a:avLst/>
          </a:prstGeom>
          <a:solidFill>
            <a:srgbClr val="7D3F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QUEBRADA EL GUADUAL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3E5A420-DB47-5FA9-FCBF-79E02F5B29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0"/>
          <a:stretch/>
        </p:blipFill>
        <p:spPr bwMode="auto">
          <a:xfrm>
            <a:off x="188843" y="183218"/>
            <a:ext cx="5007977" cy="286861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EB3B0F8-E245-D9E7-ED24-7153E5CF2EC4}"/>
              </a:ext>
            </a:extLst>
          </p:cNvPr>
          <p:cNvSpPr txBox="1"/>
          <p:nvPr/>
        </p:nvSpPr>
        <p:spPr>
          <a:xfrm>
            <a:off x="1280478" y="3024490"/>
            <a:ext cx="2923309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QUEBRADA LA MEDINA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3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62E09-13B0-153E-A7A4-73DEE201E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8F3EB70-6D78-C7BB-967E-583444A0C0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" y="0"/>
            <a:ext cx="11148143" cy="719931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F69A07-1B29-6063-33AB-95C404D11C80}"/>
              </a:ext>
            </a:extLst>
          </p:cNvPr>
          <p:cNvSpPr txBox="1"/>
          <p:nvPr/>
        </p:nvSpPr>
        <p:spPr>
          <a:xfrm>
            <a:off x="574104" y="3264563"/>
            <a:ext cx="388619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QUEBRADA ARENOSO</a:t>
            </a:r>
            <a:endParaRPr lang="en-U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44B0C33-360E-F7AA-E716-86559F2DB0E0}"/>
              </a:ext>
            </a:extLst>
          </p:cNvPr>
          <p:cNvSpPr txBox="1"/>
          <p:nvPr/>
        </p:nvSpPr>
        <p:spPr>
          <a:xfrm>
            <a:off x="6188952" y="3309578"/>
            <a:ext cx="38861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QUEBRADA EL CHORRO</a:t>
            </a:r>
            <a:endParaRPr lang="en-US" b="1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1160F8F-1D87-D4E0-BE35-FC00B55AF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01" y="59026"/>
            <a:ext cx="4907937" cy="320553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778885-5D9B-0A8F-B552-64D4C789C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062" y="59025"/>
            <a:ext cx="5144260" cy="320553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3DBBD0-C95B-C57A-8B41-2AED3A8ED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01" y="3678910"/>
            <a:ext cx="4907937" cy="3283341"/>
          </a:xfrm>
          <a:prstGeom prst="rect">
            <a:avLst/>
          </a:prstGeom>
          <a:ln w="38100" cap="sq">
            <a:solidFill>
              <a:srgbClr val="7D3FA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952B36D-BB30-C7C4-EC0C-603A816AC1A6}"/>
              </a:ext>
            </a:extLst>
          </p:cNvPr>
          <p:cNvSpPr txBox="1"/>
          <p:nvPr/>
        </p:nvSpPr>
        <p:spPr>
          <a:xfrm>
            <a:off x="574102" y="6812487"/>
            <a:ext cx="3886199" cy="369332"/>
          </a:xfrm>
          <a:prstGeom prst="rect">
            <a:avLst/>
          </a:prstGeom>
          <a:solidFill>
            <a:srgbClr val="7D3F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RÍO FRÍO –PARTE BAJA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3EF0DFB-361B-1DF9-26F6-9955515D59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033" r="10760"/>
          <a:stretch/>
        </p:blipFill>
        <p:spPr>
          <a:xfrm>
            <a:off x="5580062" y="3678910"/>
            <a:ext cx="5144260" cy="320553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B638EBA-459D-4795-0765-467BAE2DA969}"/>
              </a:ext>
            </a:extLst>
          </p:cNvPr>
          <p:cNvSpPr txBox="1"/>
          <p:nvPr/>
        </p:nvSpPr>
        <p:spPr>
          <a:xfrm>
            <a:off x="6361043" y="6789828"/>
            <a:ext cx="3498574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QUEBRADA EL OSO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552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1335</TotalTime>
  <Words>98</Words>
  <Application>Microsoft Office PowerPoint</Application>
  <PresentationFormat>Personalizado</PresentationFormat>
  <Paragraphs>31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ADRIANA BORBON</cp:lastModifiedBy>
  <cp:revision>100</cp:revision>
  <dcterms:created xsi:type="dcterms:W3CDTF">2024-07-09T14:18:44Z</dcterms:created>
  <dcterms:modified xsi:type="dcterms:W3CDTF">2024-12-20T03:13:33Z</dcterms:modified>
</cp:coreProperties>
</file>